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7" r:id="rId2"/>
    <p:sldId id="256" r:id="rId3"/>
    <p:sldId id="269" r:id="rId4"/>
    <p:sldId id="261" r:id="rId5"/>
    <p:sldId id="271" r:id="rId6"/>
    <p:sldId id="272" r:id="rId7"/>
    <p:sldId id="26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5394" autoAdjust="0"/>
  </p:normalViewPr>
  <p:slideViewPr>
    <p:cSldViewPr snapToGrid="0">
      <p:cViewPr varScale="1">
        <p:scale>
          <a:sx n="70" d="100"/>
          <a:sy n="70" d="100"/>
        </p:scale>
        <p:origin x="489" y="45"/>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80" d="100"/>
        <a:sy n="80" d="100"/>
      </p:scale>
      <p:origin x="0" y="-2069"/>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svg>
</file>

<file path=ppt/media/image3.jpg>
</file>

<file path=ppt/media/image4.png>
</file>

<file path=ppt/media/image5.png>
</file>

<file path=ppt/media/image6.png>
</file>

<file path=ppt/media/image7.png>
</file>

<file path=ppt/media/image8.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6A0313-F537-4ED0-973B-4729E10A826A}" type="datetimeFigureOut">
              <a:rPr lang="en-US"/>
              <a:t>6/9/2024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C92804-03A6-47F6-A893-4DDB8903A808}" type="slidenum">
              <a:rPr/>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lide Image Placeholder 1"/>
          <p:cNvSpPr>
            <a:spLocks noGrp="1" noRot="1" noChangeAspect="1"/>
          </p:cNvSpPr>
          <p:nvPr>
            <p:ph type="sldImg"/>
          </p:nvPr>
        </p:nvSpPr>
        <p:spPr/>
      </p:sp>
      <p:sp>
        <p:nvSpPr>
          <p:cNvPr id="23" name="Notes Placeholder 2"/>
          <p:cNvSpPr>
            <a:spLocks noGrp="1"/>
          </p:cNvSpPr>
          <p:nvPr>
            <p:ph type="body" idx="1"/>
          </p:nvPr>
        </p:nvSpPr>
        <p:spPr/>
        <p:txBody>
          <a:bodyPr/>
          <a:lstStyle/>
          <a:p>
            <a:endParaRPr lang="en-US" dirty="0"/>
          </a:p>
        </p:txBody>
      </p:sp>
      <p:sp>
        <p:nvSpPr>
          <p:cNvPr id="24" name="Slide Number Placeholder 3"/>
          <p:cNvSpPr>
            <a:spLocks noGrp="1"/>
          </p:cNvSpPr>
          <p:nvPr>
            <p:ph type="sldNum" sz="quarter" idx="5"/>
          </p:nvPr>
        </p:nvSpPr>
        <p:spPr/>
        <p:txBody>
          <a:bodyPr/>
          <a:lstStyle/>
          <a:p>
            <a:fld id="{0DC92804-03A6-47F6-A893-4DDB8903A808}" type="slidenum">
              <a:rPr/>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C92804-03A6-47F6-A893-4DDB8903A808}" type="slidenum">
              <a:rPr/>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lide Image Placeholder 1"/>
          <p:cNvSpPr>
            <a:spLocks noGrp="1" noRot="1" noChangeAspect="1"/>
          </p:cNvSpPr>
          <p:nvPr>
            <p:ph type="sldImg"/>
          </p:nvPr>
        </p:nvSpPr>
        <p:spPr/>
      </p:sp>
      <p:sp>
        <p:nvSpPr>
          <p:cNvPr id="39" name="Notes Placeholder 2"/>
          <p:cNvSpPr>
            <a:spLocks noGrp="1"/>
          </p:cNvSpPr>
          <p:nvPr>
            <p:ph type="body" idx="1"/>
          </p:nvPr>
        </p:nvSpPr>
        <p:spPr/>
        <p:txBody>
          <a:bodyPr/>
          <a:lstStyle/>
          <a:p>
            <a:r>
              <a:rPr lang="zh-CN" altLang="en-US" dirty="0"/>
              <a:t>我们的植物养护聊天机器人应用程序允许您通过文字描述或图片上传轻松识别植物类型，并获取其生长状况和养护方法的详细信息。涵盖</a:t>
            </a:r>
            <a:r>
              <a:rPr lang="en-US" altLang="zh-CN" dirty="0"/>
              <a:t>90</a:t>
            </a:r>
            <a:r>
              <a:rPr lang="zh-CN" altLang="en-US" dirty="0"/>
              <a:t>多种花草植物，每种植物都有详尽的养护指南，包括生长习性、土壤要求、水分需求、光照条件、病虫害类型、防治方法、施肥需求和季节性变化。通过这个智能助手，您可以更深入地了解每种植物的生活方式。</a:t>
            </a:r>
            <a:endParaRPr lang="en-US" dirty="0"/>
          </a:p>
        </p:txBody>
      </p:sp>
      <p:sp>
        <p:nvSpPr>
          <p:cNvPr id="40" name="Slide Number Placeholder 3"/>
          <p:cNvSpPr>
            <a:spLocks noGrp="1"/>
          </p:cNvSpPr>
          <p:nvPr>
            <p:ph type="sldNum" sz="quarter" idx="5"/>
          </p:nvPr>
        </p:nvSpPr>
        <p:spPr/>
        <p:txBody>
          <a:bodyPr/>
          <a:lstStyle/>
          <a:p>
            <a:fld id="{0DC92804-03A6-47F6-A893-4DDB8903A808}" type="slidenum">
              <a:rPr/>
              <a:t>4</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lide Image Placeholder 1"/>
          <p:cNvSpPr>
            <a:spLocks noGrp="1" noRot="1" noChangeAspect="1"/>
          </p:cNvSpPr>
          <p:nvPr>
            <p:ph type="sldImg"/>
          </p:nvPr>
        </p:nvSpPr>
        <p:spPr/>
      </p:sp>
      <p:sp>
        <p:nvSpPr>
          <p:cNvPr id="39" name="Notes Placeholder 2"/>
          <p:cNvSpPr>
            <a:spLocks noGrp="1"/>
          </p:cNvSpPr>
          <p:nvPr>
            <p:ph type="body" idx="1"/>
          </p:nvPr>
        </p:nvSpPr>
        <p:spPr/>
        <p:txBody>
          <a:bodyPr/>
          <a:lstStyle/>
          <a:p>
            <a:r>
              <a:rPr lang="zh-CN" altLang="en-US" dirty="0"/>
              <a:t>我们的植物养护聊天机器人应用程序不仅可以识别植物类型和提供养护指南，还涵盖了种植技巧等相关的文章。用户在阅读博客时，如果遇到不理解的概念，可以随时在应用中进行实时问答，获取即时解答。这种互动方式让用户能够更好地理解和应用植物养护知识，提升他们的园艺技能。</a:t>
            </a:r>
            <a:endParaRPr lang="en-US" dirty="0"/>
          </a:p>
        </p:txBody>
      </p:sp>
      <p:sp>
        <p:nvSpPr>
          <p:cNvPr id="40" name="Slide Number Placeholder 3"/>
          <p:cNvSpPr>
            <a:spLocks noGrp="1"/>
          </p:cNvSpPr>
          <p:nvPr>
            <p:ph type="sldNum" sz="quarter" idx="5"/>
          </p:nvPr>
        </p:nvSpPr>
        <p:spPr/>
        <p:txBody>
          <a:bodyPr/>
          <a:lstStyle/>
          <a:p>
            <a:fld id="{0DC92804-03A6-47F6-A893-4DDB8903A808}" type="slidenum">
              <a:rPr/>
              <a:t>5</a:t>
            </a:fld>
            <a:endParaRPr lang="en-US" dirty="0"/>
          </a:p>
        </p:txBody>
      </p:sp>
    </p:spTree>
    <p:extLst>
      <p:ext uri="{BB962C8B-B14F-4D97-AF65-F5344CB8AC3E}">
        <p14:creationId xmlns:p14="http://schemas.microsoft.com/office/powerpoint/2010/main" val="1851036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lide Image Placeholder 1"/>
          <p:cNvSpPr>
            <a:spLocks noGrp="1" noRot="1" noChangeAspect="1"/>
          </p:cNvSpPr>
          <p:nvPr>
            <p:ph type="sldImg"/>
          </p:nvPr>
        </p:nvSpPr>
        <p:spPr/>
      </p:sp>
      <p:sp>
        <p:nvSpPr>
          <p:cNvPr id="39" name="Notes Placeholder 2"/>
          <p:cNvSpPr>
            <a:spLocks noGrp="1"/>
          </p:cNvSpPr>
          <p:nvPr>
            <p:ph type="body" idx="1"/>
          </p:nvPr>
        </p:nvSpPr>
        <p:spPr/>
        <p:txBody>
          <a:bodyPr/>
          <a:lstStyle/>
          <a:p>
            <a:r>
              <a:rPr lang="zh-CN" altLang="en-US" dirty="0"/>
              <a:t>下面是</a:t>
            </a:r>
            <a:r>
              <a:rPr lang="en-US" altLang="zh-CN" dirty="0"/>
              <a:t>app</a:t>
            </a:r>
            <a:r>
              <a:rPr lang="zh-CN" altLang="en-US" dirty="0"/>
              <a:t>的扫描界面介绍。扫描按钮在主界面的右上角，点击后可以拍摄或选取植物实况图片，页面即跳转百科界面，按动底部居中的滑块可转换至卡片界面，屏幕底部右侧的按钮负责播放种植故事。</a:t>
            </a:r>
            <a:endParaRPr lang="en-US" dirty="0"/>
          </a:p>
        </p:txBody>
      </p:sp>
      <p:sp>
        <p:nvSpPr>
          <p:cNvPr id="40" name="Slide Number Placeholder 3"/>
          <p:cNvSpPr>
            <a:spLocks noGrp="1"/>
          </p:cNvSpPr>
          <p:nvPr>
            <p:ph type="sldNum" sz="quarter" idx="5"/>
          </p:nvPr>
        </p:nvSpPr>
        <p:spPr/>
        <p:txBody>
          <a:bodyPr/>
          <a:lstStyle/>
          <a:p>
            <a:fld id="{0DC92804-03A6-47F6-A893-4DDB8903A808}" type="slidenum">
              <a:rPr/>
              <a:t>6</a:t>
            </a:fld>
            <a:endParaRPr lang="en-US" dirty="0"/>
          </a:p>
        </p:txBody>
      </p:sp>
    </p:spTree>
    <p:extLst>
      <p:ext uri="{BB962C8B-B14F-4D97-AF65-F5344CB8AC3E}">
        <p14:creationId xmlns:p14="http://schemas.microsoft.com/office/powerpoint/2010/main" val="5549569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lide Image Placeholder 1"/>
          <p:cNvSpPr>
            <a:spLocks noGrp="1" noRot="1" noChangeAspect="1"/>
          </p:cNvSpPr>
          <p:nvPr>
            <p:ph type="sldImg"/>
          </p:nvPr>
        </p:nvSpPr>
        <p:spPr/>
      </p:sp>
      <p:sp>
        <p:nvSpPr>
          <p:cNvPr id="19" name="Notes Placeholder 2"/>
          <p:cNvSpPr>
            <a:spLocks noGrp="1"/>
          </p:cNvSpPr>
          <p:nvPr>
            <p:ph type="body" idx="1"/>
          </p:nvPr>
        </p:nvSpPr>
        <p:spPr/>
        <p:txBody>
          <a:bodyPr/>
          <a:lstStyle/>
          <a:p>
            <a:endParaRPr lang="en-US" dirty="0"/>
          </a:p>
        </p:txBody>
      </p:sp>
      <p:sp>
        <p:nvSpPr>
          <p:cNvPr id="20" name="Slide Number Placeholder 3"/>
          <p:cNvSpPr>
            <a:spLocks noGrp="1"/>
          </p:cNvSpPr>
          <p:nvPr>
            <p:ph type="sldNum" sz="quarter" idx="5"/>
          </p:nvPr>
        </p:nvSpPr>
        <p:spPr/>
        <p:txBody>
          <a:bodyPr/>
          <a:lstStyle/>
          <a:p>
            <a:fld id="{0DC92804-03A6-47F6-A893-4DDB8903A808}" type="slidenum">
              <a:rPr/>
              <a:t>7</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90472" y="1463557"/>
            <a:ext cx="9144000" cy="2387600"/>
          </a:xfrm>
        </p:spPr>
        <p:txBody>
          <a:bodyPr anchor="b">
            <a:normAutofit/>
          </a:bodyPr>
          <a:lstStyle>
            <a:lvl1pPr algn="ctr">
              <a:lnSpc>
                <a:spcPct val="90000"/>
              </a:lnSpc>
              <a:defRPr sz="5200"/>
            </a:lvl1pPr>
          </a:lstStyle>
          <a:p>
            <a:r>
              <a:rPr lang="en-US"/>
              <a:t>Click to edit Master title style</a:t>
            </a:r>
            <a:endParaRPr lang="en-US" dirty="0"/>
          </a:p>
        </p:txBody>
      </p:sp>
      <p:sp>
        <p:nvSpPr>
          <p:cNvPr id="3" name="Subtitle 2"/>
          <p:cNvSpPr>
            <a:spLocks noGrp="1"/>
          </p:cNvSpPr>
          <p:nvPr>
            <p:ph type="subTitle" idx="1"/>
          </p:nvPr>
        </p:nvSpPr>
        <p:spPr>
          <a:xfrm>
            <a:off x="1490472" y="3943232"/>
            <a:ext cx="9144000" cy="1655762"/>
          </a:xfrm>
        </p:spPr>
        <p:txBody>
          <a:bodyPr>
            <a:normAutofit/>
          </a:bodyPr>
          <a:lstStyle>
            <a:lvl1pPr marL="0" indent="0" algn="ctr">
              <a:lnSpc>
                <a:spcPct val="110000"/>
              </a:lnSpc>
              <a:buNone/>
              <a:defRPr sz="2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13"/>
          <p:cNvSpPr>
            <a:spLocks noGrp="1"/>
          </p:cNvSpPr>
          <p:nvPr>
            <p:ph type="dt" sz="half" idx="10"/>
          </p:nvPr>
        </p:nvSpPr>
        <p:spPr/>
        <p:txBody>
          <a:bodyPr/>
          <a:lstStyle/>
          <a:p>
            <a:r>
              <a:rPr lang="en-US"/>
              <a:t>20XX</a:t>
            </a:r>
            <a:endParaRPr lang="en-US" dirty="0"/>
          </a:p>
        </p:txBody>
      </p:sp>
      <p:sp>
        <p:nvSpPr>
          <p:cNvPr id="5" name="Footer Placeholder 15"/>
          <p:cNvSpPr>
            <a:spLocks noGrp="1"/>
          </p:cNvSpPr>
          <p:nvPr>
            <p:ph type="ftr" sz="quarter" idx="11"/>
          </p:nvPr>
        </p:nvSpPr>
        <p:spPr/>
        <p:txBody>
          <a:bodyPr/>
          <a:lstStyle/>
          <a:p>
            <a:r>
              <a:rPr lang="en-US"/>
              <a:t>Sample Footer Text</a:t>
            </a:r>
            <a:endParaRPr lang="en-US" dirty="0"/>
          </a:p>
        </p:txBody>
      </p:sp>
      <p:sp>
        <p:nvSpPr>
          <p:cNvPr id="6" name="Slide Number Placeholder 16"/>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
        <p:cNvGrpSpPr/>
        <p:nvPr/>
      </p:nvGrpSpPr>
      <p:grpSpPr>
        <a:xfrm>
          <a:off x="0" y="0"/>
          <a:ext cx="0" cy="0"/>
          <a:chOff x="0" y="0"/>
          <a:chExt cx="0" cy="0"/>
        </a:xfrm>
      </p:grpSpPr>
      <p:sp>
        <p:nvSpPr>
          <p:cNvPr id="176" name="Title 1"/>
          <p:cNvSpPr>
            <a:spLocks noGrp="1"/>
          </p:cNvSpPr>
          <p:nvPr>
            <p:ph type="title"/>
          </p:nvPr>
        </p:nvSpPr>
        <p:spPr/>
        <p:txBody>
          <a:bodyPr>
            <a:normAutofit/>
          </a:bodyPr>
          <a:lstStyle>
            <a:lvl1pPr>
              <a:defRPr sz="5200"/>
            </a:lvl1pPr>
          </a:lstStyle>
          <a:p>
            <a:r>
              <a:rPr lang="en-US"/>
              <a:t>Click to edit Master title style</a:t>
            </a:r>
            <a:endParaRPr lang="en-US" dirty="0"/>
          </a:p>
        </p:txBody>
      </p:sp>
      <p:sp>
        <p:nvSpPr>
          <p:cNvPr id="177" name="Vertical Text Placeholder 2"/>
          <p:cNvSpPr>
            <a:spLocks noGrp="1"/>
          </p:cNvSpPr>
          <p:nvPr>
            <p:ph type="body" orient="vert" idx="1"/>
          </p:nvPr>
        </p:nvSpPr>
        <p:spPr/>
        <p:txBody>
          <a:bodyPr vert="eaVert"/>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lang="en-US" dirty="0"/>
          </a:p>
        </p:txBody>
      </p:sp>
      <p:sp>
        <p:nvSpPr>
          <p:cNvPr id="178" name="Date Placeholder 6"/>
          <p:cNvSpPr>
            <a:spLocks noGrp="1"/>
          </p:cNvSpPr>
          <p:nvPr>
            <p:ph type="dt" sz="half" idx="10"/>
          </p:nvPr>
        </p:nvSpPr>
        <p:spPr/>
        <p:txBody>
          <a:bodyPr/>
          <a:lstStyle/>
          <a:p>
            <a:r>
              <a:rPr lang="en-US"/>
              <a:t>20XX</a:t>
            </a:r>
            <a:endParaRPr lang="en-US" dirty="0"/>
          </a:p>
        </p:txBody>
      </p:sp>
      <p:sp>
        <p:nvSpPr>
          <p:cNvPr id="179" name="Footer Placeholder 7"/>
          <p:cNvSpPr>
            <a:spLocks noGrp="1"/>
          </p:cNvSpPr>
          <p:nvPr>
            <p:ph type="ftr" sz="quarter" idx="11"/>
          </p:nvPr>
        </p:nvSpPr>
        <p:spPr/>
        <p:txBody>
          <a:bodyPr/>
          <a:lstStyle/>
          <a:p>
            <a:r>
              <a:rPr lang="en-US"/>
              <a:t>Sample Footer Text</a:t>
            </a:r>
            <a:endParaRPr lang="en-US" dirty="0"/>
          </a:p>
        </p:txBody>
      </p:sp>
      <p:sp>
        <p:nvSpPr>
          <p:cNvPr id="180" name="Slide Number Placeholder 8"/>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
        <p:cNvGrpSpPr/>
        <p:nvPr/>
      </p:nvGrpSpPr>
      <p:grpSpPr>
        <a:xfrm>
          <a:off x="0" y="0"/>
          <a:ext cx="0" cy="0"/>
          <a:chOff x="0" y="0"/>
          <a:chExt cx="0" cy="0"/>
        </a:xfrm>
      </p:grpSpPr>
      <p:sp>
        <p:nvSpPr>
          <p:cNvPr id="14" name="Vertical Title 1"/>
          <p:cNvSpPr>
            <a:spLocks noGrp="1"/>
          </p:cNvSpPr>
          <p:nvPr>
            <p:ph type="title" orient="vert"/>
          </p:nvPr>
        </p:nvSpPr>
        <p:spPr>
          <a:xfrm>
            <a:off x="8326130" y="365125"/>
            <a:ext cx="2628900" cy="5811838"/>
          </a:xfrm>
        </p:spPr>
        <p:txBody>
          <a:bodyPr vert="eaVert"/>
          <a:lstStyle/>
          <a:p>
            <a:r>
              <a:rPr lang="en-US"/>
              <a:t>Click to edit Master title style</a:t>
            </a:r>
            <a:endParaRPr lang="en-US" dirty="0"/>
          </a:p>
        </p:txBody>
      </p:sp>
      <p:sp>
        <p:nvSpPr>
          <p:cNvPr id="15" name="Vertical Text Placeholder 2"/>
          <p:cNvSpPr>
            <a:spLocks noGrp="1"/>
          </p:cNvSpPr>
          <p:nvPr>
            <p:ph type="body" orient="vert" idx="1"/>
          </p:nvPr>
        </p:nvSpPr>
        <p:spPr>
          <a:xfrm>
            <a:off x="439430" y="365125"/>
            <a:ext cx="7734300" cy="5811838"/>
          </a:xfrm>
        </p:spPr>
        <p:txBody>
          <a:bodyPr vert="eaVert"/>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lang="en-US" dirty="0"/>
          </a:p>
        </p:txBody>
      </p:sp>
      <p:sp>
        <p:nvSpPr>
          <p:cNvPr id="16" name="Date Placeholder 6"/>
          <p:cNvSpPr>
            <a:spLocks noGrp="1"/>
          </p:cNvSpPr>
          <p:nvPr>
            <p:ph type="dt" sz="half" idx="10"/>
          </p:nvPr>
        </p:nvSpPr>
        <p:spPr/>
        <p:txBody>
          <a:bodyPr/>
          <a:lstStyle/>
          <a:p>
            <a:r>
              <a:rPr lang="en-US"/>
              <a:t>20XX</a:t>
            </a:r>
            <a:endParaRPr lang="en-US" dirty="0"/>
          </a:p>
        </p:txBody>
      </p:sp>
      <p:sp>
        <p:nvSpPr>
          <p:cNvPr id="17" name="Footer Placeholder 7"/>
          <p:cNvSpPr>
            <a:spLocks noGrp="1"/>
          </p:cNvSpPr>
          <p:nvPr>
            <p:ph type="ftr" sz="quarter" idx="11"/>
          </p:nvPr>
        </p:nvSpPr>
        <p:spPr/>
        <p:txBody>
          <a:bodyPr/>
          <a:lstStyle/>
          <a:p>
            <a:r>
              <a:rPr lang="en-US"/>
              <a:t>Sample Footer Text</a:t>
            </a:r>
            <a:endParaRPr lang="en-US" dirty="0"/>
          </a:p>
        </p:txBody>
      </p:sp>
      <p:sp>
        <p:nvSpPr>
          <p:cNvPr id="18" name="Slide Number Placeholder 8"/>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grpSp>
        <p:nvGrpSpPr>
          <p:cNvPr id="20" name="Group 2"/>
          <p:cNvGrpSpPr/>
          <p:nvPr userDrawn="1"/>
        </p:nvGrpSpPr>
        <p:grpSpPr>
          <a:xfrm>
            <a:off x="-1524" y="708955"/>
            <a:ext cx="12193526" cy="5463893"/>
            <a:chOff x="-1524" y="708955"/>
            <a:chExt cx="12193526" cy="5463893"/>
          </a:xfrm>
        </p:grpSpPr>
        <p:sp>
          <p:nvSpPr>
            <p:cNvPr id="21" name="Rectangle 4"/>
            <p:cNvSpPr/>
            <p:nvPr userDrawn="1"/>
          </p:nvSpPr>
          <p:spPr>
            <a:xfrm>
              <a:off x="-1524" y="709613"/>
              <a:ext cx="12192000" cy="5463235"/>
            </a:xfrm>
            <a:prstGeom prst="rect">
              <a:avLst/>
            </a:prstGeom>
            <a:solidFill>
              <a:schemeClr val="accent3">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Graphic 24"/>
            <p:cNvPicPr>
              <a:picLocks noChangeAspect="1"/>
            </p:cNvPicPr>
            <p:nvPr userDrawn="1"/>
          </p:nvPicPr>
          <p:blipFill rotWithShape="1">
            <a:blip r:embed="rId2">
              <a:extLst>
                <a:ext uri="{96DAC541-7B7A-43D3-8B79-37D633B846F1}">
                  <asvg:svgBlip xmlns:asvg="http://schemas.microsoft.com/office/drawing/2016/SVG/main" r:embed="rId3"/>
                </a:ext>
              </a:extLst>
            </a:blip>
            <a:srcRect l="43670" t="-7182" r="-9886" b="52046"/>
            <a:stretch/>
          </p:blipFill>
          <p:spPr>
            <a:xfrm>
              <a:off x="-1" y="1162050"/>
              <a:ext cx="5568949" cy="5009032"/>
            </a:xfrm>
            <a:prstGeom prst="rect">
              <a:avLst/>
            </a:prstGeom>
          </p:spPr>
        </p:pic>
        <p:pic>
          <p:nvPicPr>
            <p:cNvPr id="23" name="Graphic 25"/>
            <p:cNvPicPr>
              <a:picLocks noChangeAspect="1"/>
            </p:cNvPicPr>
            <p:nvPr userDrawn="1"/>
          </p:nvPicPr>
          <p:blipFill rotWithShape="1">
            <a:blip r:embed="rId2">
              <a:extLst>
                <a:ext uri="{96DAC541-7B7A-43D3-8B79-37D633B846F1}">
                  <asvg:svgBlip xmlns:asvg="http://schemas.microsoft.com/office/drawing/2016/SVG/main" r:embed="rId3"/>
                </a:ext>
              </a:extLst>
            </a:blip>
            <a:srcRect l="256" t="-7183" r="44925" b="48899"/>
            <a:stretch/>
          </p:blipFill>
          <p:spPr>
            <a:xfrm rot="16200000">
              <a:off x="7239292" y="366674"/>
              <a:ext cx="4610430" cy="5294991"/>
            </a:xfrm>
            <a:prstGeom prst="rect">
              <a:avLst/>
            </a:prstGeom>
          </p:spPr>
        </p:pic>
      </p:grpSp>
      <p:cxnSp>
        <p:nvCxnSpPr>
          <p:cNvPr id="24" name="Straight Connector 14"/>
          <p:cNvCxnSpPr/>
          <p:nvPr userDrawn="1"/>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16"/>
          <p:cNvCxnSpPr/>
          <p:nvPr userDrawn="1"/>
        </p:nvCxnSpPr>
        <p:spPr>
          <a:xfrm>
            <a:off x="1524"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1"/>
          <p:cNvCxnSpPr/>
          <p:nvPr userDrawn="1"/>
        </p:nvCxnSpPr>
        <p:spPr>
          <a:xfrm>
            <a:off x="0" y="708956"/>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17"/>
          <p:cNvCxnSpPr/>
          <p:nvPr userDrawn="1"/>
        </p:nvCxnSpPr>
        <p:spPr>
          <a:xfrm flipV="1">
            <a:off x="694828"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19"/>
          <p:cNvCxnSpPr/>
          <p:nvPr userDrawn="1"/>
        </p:nvCxnSpPr>
        <p:spPr>
          <a:xfrm>
            <a:off x="0" y="616429"/>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0"/>
          <p:cNvCxnSpPr/>
          <p:nvPr userDrawn="1"/>
        </p:nvCxnSpPr>
        <p:spPr>
          <a:xfrm>
            <a:off x="0" y="627968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2"/>
          <p:cNvCxnSpPr/>
          <p:nvPr userDrawn="1"/>
        </p:nvCxnSpPr>
        <p:spPr>
          <a:xfrm flipV="1">
            <a:off x="11605041"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23"/>
          <p:cNvCxnSpPr/>
          <p:nvPr userDrawn="1"/>
        </p:nvCxnSpPr>
        <p:spPr>
          <a:xfrm flipV="1">
            <a:off x="586958"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32" name="Title 3"/>
          <p:cNvSpPr>
            <a:spLocks noGrp="1"/>
          </p:cNvSpPr>
          <p:nvPr>
            <p:ph type="title" hasCustomPrompt="1"/>
          </p:nvPr>
        </p:nvSpPr>
        <p:spPr>
          <a:xfrm>
            <a:off x="1828932" y="1115167"/>
            <a:ext cx="8534136" cy="4655385"/>
          </a:xfrm>
        </p:spPr>
        <p:txBody>
          <a:bodyPr>
            <a:noAutofit/>
          </a:bodyPr>
          <a:lstStyle>
            <a:lvl1pPr algn="ctr">
              <a:defRPr sz="7200"/>
            </a:lvl1pPr>
          </a:lstStyle>
          <a:p>
            <a:r>
              <a:rPr lang="en-US" dirty="0"/>
              <a:t>Click to add title</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ection break 2">
    <p:spTree>
      <p:nvGrpSpPr>
        <p:cNvPr id="1" name=""/>
        <p:cNvGrpSpPr/>
        <p:nvPr/>
      </p:nvGrpSpPr>
      <p:grpSpPr>
        <a:xfrm>
          <a:off x="0" y="0"/>
          <a:ext cx="0" cy="0"/>
          <a:chOff x="0" y="0"/>
          <a:chExt cx="0" cy="0"/>
        </a:xfrm>
      </p:grpSpPr>
      <p:sp>
        <p:nvSpPr>
          <p:cNvPr id="45" name="Title 1"/>
          <p:cNvSpPr>
            <a:spLocks noGrp="1"/>
          </p:cNvSpPr>
          <p:nvPr>
            <p:ph type="ctrTitle" hasCustomPrompt="1"/>
          </p:nvPr>
        </p:nvSpPr>
        <p:spPr>
          <a:xfrm>
            <a:off x="422897" y="576262"/>
            <a:ext cx="5646541" cy="5295371"/>
          </a:xfrm>
        </p:spPr>
        <p:txBody>
          <a:bodyPr anchor="ctr" anchorCtr="0">
            <a:normAutofit/>
          </a:bodyPr>
          <a:lstStyle>
            <a:lvl1pPr>
              <a:defRPr sz="4400"/>
            </a:lvl1pPr>
          </a:lstStyle>
          <a:p>
            <a:pPr algn="l">
              <a:lnSpc>
                <a:spcPts val="5800"/>
              </a:lnSpc>
            </a:pPr>
            <a:r>
              <a:rPr lang="en-US" sz="4800" dirty="0"/>
              <a:t>Click to add title </a:t>
            </a:r>
            <a:endParaRPr/>
          </a:p>
        </p:txBody>
      </p:sp>
      <p:sp>
        <p:nvSpPr>
          <p:cNvPr id="46" name="Picture Placeholder 13"/>
          <p:cNvSpPr>
            <a:spLocks noGrp="1"/>
          </p:cNvSpPr>
          <p:nvPr>
            <p:ph type="pic" sz="quarter" idx="13"/>
          </p:nvPr>
        </p:nvSpPr>
        <p:spPr>
          <a:xfrm>
            <a:off x="6483095" y="-1"/>
            <a:ext cx="5013087" cy="6857998"/>
          </a:xfrm>
          <a:solidFill>
            <a:schemeClr val="accent3"/>
          </a:solidFill>
        </p:spPr>
        <p:txBody>
          <a:bodyPr>
            <a:normAutofit/>
          </a:bodyPr>
          <a:lstStyle>
            <a:lvl1pPr marL="0" indent="0" algn="ctr">
              <a:buNone/>
              <a:defRPr sz="1800"/>
            </a:lvl1pPr>
          </a:lstStyle>
          <a:p>
            <a:r>
              <a:rPr lang="en-US"/>
              <a:t>Click icon to add picture</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ection break 3">
    <p:spTree>
      <p:nvGrpSpPr>
        <p:cNvPr id="1" name=""/>
        <p:cNvGrpSpPr/>
        <p:nvPr/>
      </p:nvGrpSpPr>
      <p:grpSpPr>
        <a:xfrm>
          <a:off x="0" y="0"/>
          <a:ext cx="0" cy="0"/>
          <a:chOff x="0" y="0"/>
          <a:chExt cx="0" cy="0"/>
        </a:xfrm>
      </p:grpSpPr>
      <p:sp>
        <p:nvSpPr>
          <p:cNvPr id="68" name="Title 1"/>
          <p:cNvSpPr>
            <a:spLocks noGrp="1"/>
          </p:cNvSpPr>
          <p:nvPr>
            <p:ph type="ctrTitle" hasCustomPrompt="1"/>
          </p:nvPr>
        </p:nvSpPr>
        <p:spPr>
          <a:xfrm>
            <a:off x="422897" y="576263"/>
            <a:ext cx="5646541" cy="3304494"/>
          </a:xfrm>
        </p:spPr>
        <p:txBody>
          <a:bodyPr anchor="b" anchorCtr="0">
            <a:normAutofit/>
          </a:bodyPr>
          <a:lstStyle>
            <a:lvl1pPr>
              <a:defRPr sz="4400"/>
            </a:lvl1pPr>
          </a:lstStyle>
          <a:p>
            <a:pPr algn="l">
              <a:lnSpc>
                <a:spcPts val="5800"/>
              </a:lnSpc>
            </a:pPr>
            <a:r>
              <a:rPr lang="en-US" sz="4800" dirty="0"/>
              <a:t>Click to add title </a:t>
            </a:r>
            <a:endParaRPr/>
          </a:p>
        </p:txBody>
      </p:sp>
      <p:sp>
        <p:nvSpPr>
          <p:cNvPr id="69" name="Text Placeholder 14"/>
          <p:cNvSpPr>
            <a:spLocks noGrp="1"/>
          </p:cNvSpPr>
          <p:nvPr>
            <p:ph type="body" sz="quarter" idx="10" hasCustomPrompt="1"/>
          </p:nvPr>
        </p:nvSpPr>
        <p:spPr>
          <a:xfrm>
            <a:off x="422275" y="4148138"/>
            <a:ext cx="5673726" cy="1528762"/>
          </a:xfrm>
        </p:spPr>
        <p:txBody>
          <a:bodyPr/>
          <a:lstStyle>
            <a:lvl1pPr marL="0" indent="0">
              <a:buNone/>
              <a:defRPr/>
            </a:lvl1pPr>
          </a:lstStyle>
          <a:p>
            <a:pPr lvl="0"/>
            <a:r>
              <a:rPr lang="en-US" dirty="0"/>
              <a:t>Click to add subtitle</a:t>
            </a:r>
            <a:endParaRPr/>
          </a:p>
        </p:txBody>
      </p:sp>
      <p:sp>
        <p:nvSpPr>
          <p:cNvPr id="70" name="Picture Placeholder 13"/>
          <p:cNvSpPr>
            <a:spLocks noGrp="1"/>
          </p:cNvSpPr>
          <p:nvPr>
            <p:ph type="pic" sz="quarter" idx="13"/>
          </p:nvPr>
        </p:nvSpPr>
        <p:spPr>
          <a:xfrm>
            <a:off x="6483095" y="-1"/>
            <a:ext cx="5013087" cy="6857998"/>
          </a:xfrm>
          <a:solidFill>
            <a:schemeClr val="accent3"/>
          </a:solidFill>
        </p:spPr>
        <p:txBody>
          <a:bodyPr>
            <a:normAutofit/>
          </a:bodyPr>
          <a:lstStyle>
            <a:lvl1pPr marL="0" indent="0" algn="ctr">
              <a:buNone/>
              <a:defRPr sz="1800"/>
            </a:lvl1pPr>
          </a:lstStyle>
          <a:p>
            <a:r>
              <a:rPr lang="en-US"/>
              <a:t>Click icon to add picture</a:t>
            </a:r>
            <a:endParaRPr lang="en-US" dirty="0"/>
          </a:p>
        </p:txBody>
      </p:sp>
      <p:sp>
        <p:nvSpPr>
          <p:cNvPr id="71" name="Rectangle 5"/>
          <p:cNvSpPr/>
          <p:nvPr userDrawn="1"/>
        </p:nvSpPr>
        <p:spPr>
          <a:xfrm rot="10800000">
            <a:off x="11504656" y="2020824"/>
            <a:ext cx="687343" cy="1896697"/>
          </a:xfrm>
          <a:prstGeom prst="rect">
            <a:avLst/>
          </a:prstGeom>
          <a:solidFill>
            <a:schemeClr val="accent3">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Closing">
    <p:spTree>
      <p:nvGrpSpPr>
        <p:cNvPr id="1" name=""/>
        <p:cNvGrpSpPr/>
        <p:nvPr/>
      </p:nvGrpSpPr>
      <p:grpSpPr>
        <a:xfrm>
          <a:off x="0" y="0"/>
          <a:ext cx="0" cy="0"/>
          <a:chOff x="0" y="0"/>
          <a:chExt cx="0" cy="0"/>
        </a:xfrm>
      </p:grpSpPr>
      <p:sp>
        <p:nvSpPr>
          <p:cNvPr id="117" name="Title 1"/>
          <p:cNvSpPr>
            <a:spLocks noGrp="1"/>
          </p:cNvSpPr>
          <p:nvPr>
            <p:ph type="title" hasCustomPrompt="1"/>
          </p:nvPr>
        </p:nvSpPr>
        <p:spPr>
          <a:xfrm>
            <a:off x="422897" y="539496"/>
            <a:ext cx="5228393" cy="2697190"/>
          </a:xfrm>
        </p:spPr>
        <p:txBody>
          <a:bodyPr anchor="b">
            <a:normAutofit/>
          </a:bodyPr>
          <a:lstStyle>
            <a:lvl1pPr>
              <a:defRPr sz="4400"/>
            </a:lvl1pPr>
          </a:lstStyle>
          <a:p>
            <a:r>
              <a:rPr lang="en-US" sz="4800" dirty="0"/>
              <a:t>Click to add title </a:t>
            </a:r>
            <a:endParaRPr/>
          </a:p>
        </p:txBody>
      </p:sp>
      <p:sp>
        <p:nvSpPr>
          <p:cNvPr id="118" name="Content Placeholder 2"/>
          <p:cNvSpPr>
            <a:spLocks noGrp="1"/>
          </p:cNvSpPr>
          <p:nvPr>
            <p:ph idx="1" hasCustomPrompt="1"/>
          </p:nvPr>
        </p:nvSpPr>
        <p:spPr>
          <a:xfrm>
            <a:off x="422897" y="3354749"/>
            <a:ext cx="5228392" cy="2582470"/>
          </a:xfrm>
        </p:spPr>
        <p:txBody>
          <a:bodyPr>
            <a:noAutofit/>
          </a:bodyPr>
          <a:lstStyle>
            <a:lvl1pPr marL="0" indent="0">
              <a:buNone/>
              <a:defRPr sz="1800"/>
            </a:lvl1pPr>
            <a:lvl2pPr>
              <a:defRPr sz="1800"/>
            </a:lvl2pPr>
            <a:lvl3pPr>
              <a:defRPr sz="1800"/>
            </a:lvl3pPr>
            <a:lvl4pPr>
              <a:defRPr sz="1800"/>
            </a:lvl4pPr>
            <a:lvl5pPr>
              <a:defRPr sz="1800"/>
            </a:lvl5pPr>
          </a:lstStyle>
          <a:p>
            <a:pPr lvl="0"/>
            <a:r>
              <a:rPr lang="en-US" dirty="0"/>
              <a:t>Click to add content</a:t>
            </a:r>
            <a:endParaRPr/>
          </a:p>
          <a:p>
            <a:pPr lvl="1"/>
            <a:r>
              <a:rPr lang="en-US" dirty="0"/>
              <a:t>Second level</a:t>
            </a:r>
            <a:endParaRPr/>
          </a:p>
          <a:p>
            <a:pPr lvl="2"/>
            <a:r>
              <a:rPr lang="en-US" dirty="0"/>
              <a:t>Third level</a:t>
            </a:r>
            <a:endParaRPr/>
          </a:p>
          <a:p>
            <a:pPr lvl="3"/>
            <a:r>
              <a:rPr lang="en-US" dirty="0"/>
              <a:t>Fourth level</a:t>
            </a:r>
            <a:endParaRPr/>
          </a:p>
          <a:p>
            <a:pPr lvl="4"/>
            <a:r>
              <a:rPr lang="en-US" dirty="0"/>
              <a:t>Fifth level</a:t>
            </a:r>
            <a:endParaRPr/>
          </a:p>
        </p:txBody>
      </p:sp>
      <p:cxnSp>
        <p:nvCxnSpPr>
          <p:cNvPr id="119" name="Straight Connector 11"/>
          <p:cNvCxnSpPr/>
          <p:nvPr userDrawn="1"/>
        </p:nvCxnSpPr>
        <p:spPr>
          <a:xfrm>
            <a:off x="1524" y="6172200"/>
            <a:ext cx="12192000" cy="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20" name="Straight Connector 12"/>
          <p:cNvCxnSpPr/>
          <p:nvPr userDrawn="1"/>
        </p:nvCxnSpPr>
        <p:spPr>
          <a:xfrm flipV="1">
            <a:off x="11496184"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121" name="Rectangle 14"/>
          <p:cNvSpPr/>
          <p:nvPr userDrawn="1"/>
        </p:nvSpPr>
        <p:spPr>
          <a:xfrm>
            <a:off x="9884230" y="1"/>
            <a:ext cx="1611954" cy="6857999"/>
          </a:xfrm>
          <a:prstGeom prst="rect">
            <a:avLst/>
          </a:prstGeom>
          <a:solidFill>
            <a:schemeClr val="accent3">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2" name="Straight Connector 15"/>
          <p:cNvCxnSpPr/>
          <p:nvPr userDrawn="1"/>
        </p:nvCxnSpPr>
        <p:spPr>
          <a:xfrm flipV="1">
            <a:off x="11605041"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23" name="Straight Connector 16"/>
          <p:cNvCxnSpPr/>
          <p:nvPr userDrawn="1"/>
        </p:nvCxnSpPr>
        <p:spPr>
          <a:xfrm flipV="1">
            <a:off x="9884230"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24" name="Straight Connector 17"/>
          <p:cNvCxnSpPr/>
          <p:nvPr userDrawn="1"/>
        </p:nvCxnSpPr>
        <p:spPr>
          <a:xfrm flipV="1">
            <a:off x="9768622"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25" name="Straight Connector 28"/>
          <p:cNvCxnSpPr/>
          <p:nvPr userDrawn="1"/>
        </p:nvCxnSpPr>
        <p:spPr>
          <a:xfrm flipV="1">
            <a:off x="9372495" y="561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126" name="Rectangle 29"/>
          <p:cNvSpPr/>
          <p:nvPr userDrawn="1"/>
        </p:nvSpPr>
        <p:spPr>
          <a:xfrm>
            <a:off x="7760541" y="1"/>
            <a:ext cx="1611954" cy="6857999"/>
          </a:xfrm>
          <a:prstGeom prst="rect">
            <a:avLst/>
          </a:prstGeom>
          <a:solidFill>
            <a:schemeClr val="accent3">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7" name="Straight Connector 30"/>
          <p:cNvCxnSpPr/>
          <p:nvPr userDrawn="1"/>
        </p:nvCxnSpPr>
        <p:spPr>
          <a:xfrm flipV="1">
            <a:off x="9481352"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28" name="Straight Connector 31"/>
          <p:cNvCxnSpPr/>
          <p:nvPr userDrawn="1"/>
        </p:nvCxnSpPr>
        <p:spPr>
          <a:xfrm flipV="1">
            <a:off x="7760541"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129" name="Straight Connector 32"/>
          <p:cNvCxnSpPr/>
          <p:nvPr userDrawn="1"/>
        </p:nvCxnSpPr>
        <p:spPr>
          <a:xfrm flipV="1">
            <a:off x="7644933" y="0"/>
            <a:ext cx="0" cy="6858000"/>
          </a:xfrm>
          <a:prstGeom prst="line">
            <a:avLst/>
          </a:prstGeom>
          <a:ln w="9525" cap="rnd">
            <a:solidFill>
              <a:schemeClr val="accent3"/>
            </a:solidFill>
            <a:prstDash val="dash"/>
          </a:ln>
        </p:spPr>
        <p:style>
          <a:lnRef idx="1">
            <a:schemeClr val="accent1"/>
          </a:lnRef>
          <a:fillRef idx="0">
            <a:schemeClr val="accent1"/>
          </a:fillRef>
          <a:effectRef idx="0">
            <a:schemeClr val="accent1"/>
          </a:effectRef>
          <a:fontRef idx="minor">
            <a:schemeClr val="tx1"/>
          </a:fontRef>
        </p:style>
      </p:cxnSp>
      <p:pic>
        <p:nvPicPr>
          <p:cNvPr id="130" name="Graphic 33"/>
          <p:cNvPicPr>
            <a:picLocks noChangeAspect="1"/>
          </p:cNvPicPr>
          <p:nvPr userDrawn="1"/>
        </p:nvPicPr>
        <p:blipFill rotWithShape="1">
          <a:blip r:embed="rId2">
            <a:extLst>
              <a:ext uri="{96DAC541-7B7A-43D3-8B79-37D633B846F1}">
                <asvg:svgBlip xmlns:asvg="http://schemas.microsoft.com/office/drawing/2016/SVG/main" r:embed="rId3"/>
              </a:ext>
            </a:extLst>
          </a:blip>
          <a:srcRect l="31706" t="12194" r="49126" b="12256"/>
          <a:stretch/>
        </p:blipFill>
        <p:spPr>
          <a:xfrm>
            <a:off x="9884229" y="-5609"/>
            <a:ext cx="1611955" cy="6863608"/>
          </a:xfrm>
          <a:prstGeom prst="rect">
            <a:avLst/>
          </a:prstGeom>
        </p:spPr>
      </p:pic>
      <p:pic>
        <p:nvPicPr>
          <p:cNvPr id="131" name="Graphic 34"/>
          <p:cNvPicPr>
            <a:picLocks noChangeAspect="1"/>
          </p:cNvPicPr>
          <p:nvPr userDrawn="1"/>
        </p:nvPicPr>
        <p:blipFill rotWithShape="1">
          <a:blip r:embed="rId2">
            <a:extLst>
              <a:ext uri="{96DAC541-7B7A-43D3-8B79-37D633B846F1}">
                <asvg:svgBlip xmlns:asvg="http://schemas.microsoft.com/office/drawing/2016/SVG/main" r:embed="rId3"/>
              </a:ext>
            </a:extLst>
          </a:blip>
          <a:srcRect l="10790" t="12194" r="70042" b="12256"/>
          <a:stretch/>
        </p:blipFill>
        <p:spPr>
          <a:xfrm>
            <a:off x="7753789" y="5610"/>
            <a:ext cx="1611955" cy="6863608"/>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normAutofit/>
          </a:bodyPr>
          <a:lstStyle>
            <a:lvl1pPr>
              <a:lnSpc>
                <a:spcPct val="90000"/>
              </a:lnSpc>
              <a:defRPr sz="5200"/>
            </a:lvl1pPr>
          </a:lstStyle>
          <a:p>
            <a:r>
              <a:rPr lang="en-US"/>
              <a:t>Click to edit Master title style</a:t>
            </a:r>
            <a:endParaRPr lang="en-US" dirty="0"/>
          </a:p>
        </p:txBody>
      </p:sp>
      <p:sp>
        <p:nvSpPr>
          <p:cNvPr id="9" name="Content Placeholder 2"/>
          <p:cNvSpPr>
            <a:spLocks noGrp="1"/>
          </p:cNvSpPr>
          <p:nvPr>
            <p:ph idx="1"/>
          </p:nvPr>
        </p:nvSpPr>
        <p:spPr>
          <a:xfrm>
            <a:off x="420624" y="1825625"/>
            <a:ext cx="10515600" cy="4206383"/>
          </a:xfrm>
        </p:spPr>
        <p:txBody>
          <a:bodyPr/>
          <a:lstStyle>
            <a:lvl1pPr>
              <a:defRPr sz="2400"/>
            </a:lvl1pPr>
            <a:lvl2pPr>
              <a:defRPr sz="2200"/>
            </a:lvl2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lang="en-US" dirty="0"/>
          </a:p>
        </p:txBody>
      </p:sp>
      <p:sp>
        <p:nvSpPr>
          <p:cNvPr id="10" name="Date Placeholder 10"/>
          <p:cNvSpPr>
            <a:spLocks noGrp="1"/>
          </p:cNvSpPr>
          <p:nvPr>
            <p:ph type="dt" sz="half" idx="10"/>
          </p:nvPr>
        </p:nvSpPr>
        <p:spPr/>
        <p:txBody>
          <a:bodyPr/>
          <a:lstStyle/>
          <a:p>
            <a:r>
              <a:rPr lang="en-US"/>
              <a:t>20XX</a:t>
            </a:r>
            <a:endParaRPr lang="en-US" dirty="0"/>
          </a:p>
        </p:txBody>
      </p:sp>
      <p:sp>
        <p:nvSpPr>
          <p:cNvPr id="11" name="Footer Placeholder 11"/>
          <p:cNvSpPr>
            <a:spLocks noGrp="1"/>
          </p:cNvSpPr>
          <p:nvPr>
            <p:ph type="ftr" sz="quarter" idx="11"/>
          </p:nvPr>
        </p:nvSpPr>
        <p:spPr/>
        <p:txBody>
          <a:bodyPr/>
          <a:lstStyle/>
          <a:p>
            <a:r>
              <a:rPr lang="en-US"/>
              <a:t>Sample Footer Text</a:t>
            </a:r>
            <a:endParaRPr lang="en-US" dirty="0"/>
          </a:p>
        </p:txBody>
      </p:sp>
      <p:sp>
        <p:nvSpPr>
          <p:cNvPr id="12" name="Slide Number Placeholder 12"/>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93" name="Title 1"/>
          <p:cNvSpPr>
            <a:spLocks noGrp="1"/>
          </p:cNvSpPr>
          <p:nvPr>
            <p:ph type="title"/>
          </p:nvPr>
        </p:nvSpPr>
        <p:spPr>
          <a:xfrm>
            <a:off x="420624" y="1081941"/>
            <a:ext cx="10515600" cy="2852737"/>
          </a:xfrm>
        </p:spPr>
        <p:txBody>
          <a:bodyPr anchor="b">
            <a:normAutofit/>
          </a:bodyPr>
          <a:lstStyle>
            <a:lvl1pPr>
              <a:defRPr sz="4400"/>
            </a:lvl1pPr>
          </a:lstStyle>
          <a:p>
            <a:r>
              <a:rPr lang="en-US"/>
              <a:t>Click to edit Master title style</a:t>
            </a:r>
            <a:endParaRPr lang="en-US" dirty="0"/>
          </a:p>
        </p:txBody>
      </p:sp>
      <p:sp>
        <p:nvSpPr>
          <p:cNvPr id="94" name="Text Placeholder 2"/>
          <p:cNvSpPr>
            <a:spLocks noGrp="1"/>
          </p:cNvSpPr>
          <p:nvPr>
            <p:ph type="body" idx="1"/>
          </p:nvPr>
        </p:nvSpPr>
        <p:spPr>
          <a:xfrm>
            <a:off x="420624" y="3961666"/>
            <a:ext cx="10515600" cy="1500187"/>
          </a:xfrm>
        </p:spPr>
        <p:txBody>
          <a:bodyPr>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a:p>
        </p:txBody>
      </p:sp>
      <p:sp>
        <p:nvSpPr>
          <p:cNvPr id="95" name="Date Placeholder 9"/>
          <p:cNvSpPr>
            <a:spLocks noGrp="1"/>
          </p:cNvSpPr>
          <p:nvPr>
            <p:ph type="dt" sz="half" idx="10"/>
          </p:nvPr>
        </p:nvSpPr>
        <p:spPr/>
        <p:txBody>
          <a:bodyPr/>
          <a:lstStyle/>
          <a:p>
            <a:r>
              <a:rPr lang="en-US"/>
              <a:t>20XX</a:t>
            </a:r>
            <a:endParaRPr lang="en-US" dirty="0"/>
          </a:p>
        </p:txBody>
      </p:sp>
      <p:sp>
        <p:nvSpPr>
          <p:cNvPr id="96" name="Footer Placeholder 10"/>
          <p:cNvSpPr>
            <a:spLocks noGrp="1"/>
          </p:cNvSpPr>
          <p:nvPr>
            <p:ph type="ftr" sz="quarter" idx="11"/>
          </p:nvPr>
        </p:nvSpPr>
        <p:spPr/>
        <p:txBody>
          <a:bodyPr/>
          <a:lstStyle/>
          <a:p>
            <a:r>
              <a:rPr lang="en-US"/>
              <a:t>Sample Footer Text</a:t>
            </a:r>
            <a:endParaRPr lang="en-US" dirty="0"/>
          </a:p>
        </p:txBody>
      </p:sp>
      <p:sp>
        <p:nvSpPr>
          <p:cNvPr id="97" name="Slide Number Placeholder 11"/>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133" name="Rectangle 4"/>
          <p:cNvSpPr/>
          <p:nvPr/>
        </p:nvSpPr>
        <p:spPr>
          <a:xfrm>
            <a:off x="0" y="685800"/>
            <a:ext cx="11494008"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Title 1"/>
          <p:cNvSpPr>
            <a:spLocks noGrp="1"/>
          </p:cNvSpPr>
          <p:nvPr>
            <p:ph type="title"/>
          </p:nvPr>
        </p:nvSpPr>
        <p:spPr/>
        <p:txBody>
          <a:bodyPr>
            <a:normAutofit/>
          </a:bodyPr>
          <a:lstStyle>
            <a:lvl1pPr>
              <a:defRPr sz="5200"/>
            </a:lvl1pPr>
          </a:lstStyle>
          <a:p>
            <a:r>
              <a:rPr lang="en-US"/>
              <a:t>Click to edit Master title style</a:t>
            </a:r>
            <a:endParaRPr lang="en-US" dirty="0"/>
          </a:p>
        </p:txBody>
      </p:sp>
      <p:sp>
        <p:nvSpPr>
          <p:cNvPr id="135" name="Content Placeholder 2"/>
          <p:cNvSpPr>
            <a:spLocks noGrp="1"/>
          </p:cNvSpPr>
          <p:nvPr>
            <p:ph sz="half" idx="1"/>
          </p:nvPr>
        </p:nvSpPr>
        <p:spPr>
          <a:xfrm>
            <a:off x="420624" y="1825625"/>
            <a:ext cx="5181600" cy="4206382"/>
          </a:xfrm>
        </p:spPr>
        <p:txBody>
          <a:bodyPr vert="horz" lIns="91440" tIns="45720" rIns="91440" bIns="45720" rtlCol="0">
            <a:normAutofit/>
          </a:bodyPr>
          <a:lstStyle>
            <a:lvl1pPr>
              <a:defRPr lang="en-US" smtClean="0"/>
            </a:lvl1pPr>
            <a:lvl2pPr>
              <a:defRPr lang="en-US" smtClean="0"/>
            </a:lvl2pPr>
            <a:lvl3pPr>
              <a:defRPr lang="en-US" smtClean="0"/>
            </a:lvl3pPr>
            <a:lvl4pPr>
              <a:defRPr lang="en-US" smtClean="0"/>
            </a:lvl4pPr>
            <a:lvl5pPr>
              <a:defRPr lang="en-US" dirty="0"/>
            </a:lvl5pPr>
          </a:lstStyle>
          <a:p>
            <a:pPr lvl="0">
              <a:buChar char="¬"/>
            </a:pPr>
            <a:r>
              <a:rPr lang="en-US"/>
              <a:t>Click to edit Master text styles</a:t>
            </a:r>
            <a:endParaRPr/>
          </a:p>
          <a:p>
            <a:pPr lvl="1">
              <a:buChar char="¬"/>
            </a:pPr>
            <a:r>
              <a:rPr lang="en-US"/>
              <a:t>Second level</a:t>
            </a:r>
            <a:endParaRPr/>
          </a:p>
          <a:p>
            <a:pPr lvl="2">
              <a:buChar char="¬"/>
            </a:pPr>
            <a:r>
              <a:rPr lang="en-US"/>
              <a:t>Third level</a:t>
            </a:r>
            <a:endParaRPr/>
          </a:p>
          <a:p>
            <a:pPr lvl="3">
              <a:buChar char="¬"/>
            </a:pPr>
            <a:r>
              <a:rPr lang="en-US"/>
              <a:t>Fourth level</a:t>
            </a:r>
            <a:endParaRPr/>
          </a:p>
          <a:p>
            <a:pPr lvl="4">
              <a:buChar char="¬"/>
            </a:pPr>
            <a:r>
              <a:rPr lang="en-US"/>
              <a:t>Fifth level</a:t>
            </a:r>
            <a:endParaRPr lang="en-US" dirty="0"/>
          </a:p>
        </p:txBody>
      </p:sp>
      <p:sp>
        <p:nvSpPr>
          <p:cNvPr id="136" name="Content Placeholder 3"/>
          <p:cNvSpPr>
            <a:spLocks noGrp="1"/>
          </p:cNvSpPr>
          <p:nvPr>
            <p:ph sz="half" idx="2"/>
          </p:nvPr>
        </p:nvSpPr>
        <p:spPr>
          <a:xfrm>
            <a:off x="5756178" y="1825625"/>
            <a:ext cx="5180046" cy="4206382"/>
          </a:xfrm>
        </p:spPr>
        <p:txBody>
          <a:bodyPr/>
          <a:lstStyle>
            <a:lvl1pPr marL="228600" indent="-228600">
              <a:buFont typeface="Wingdings 2" panose="05020102010507070707" pitchFamily="18" charset="2"/>
              <a:buChar char="¬"/>
              <a:defRPr/>
            </a:lvl1pPr>
            <a:lvl2pPr marL="685800" indent="-228600">
              <a:buFont typeface="Wingdings 2" panose="05020102010507070707" pitchFamily="18" charset="2"/>
              <a:buChar char="¬"/>
              <a:defRPr/>
            </a:lvl2pPr>
            <a:lvl3pPr marL="1143000" indent="-228600">
              <a:buFont typeface="Wingdings 2" panose="05020102010507070707" pitchFamily="18" charset="2"/>
              <a:buChar char="¬"/>
              <a:defRPr/>
            </a:lvl3pPr>
            <a:lvl4pPr marL="1600200" indent="-228600">
              <a:buFont typeface="Wingdings 2" panose="05020102010507070707" pitchFamily="18" charset="2"/>
              <a:buChar char="¬"/>
              <a:defRPr/>
            </a:lvl4pPr>
            <a:lvl5pPr marL="2057400" indent="-228600">
              <a:buFont typeface="Wingdings 2" panose="05020102010507070707" pitchFamily="18" charset="2"/>
              <a:buChar char="¬"/>
              <a:defRPr/>
            </a:lvl5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lang="en-US" dirty="0"/>
          </a:p>
        </p:txBody>
      </p:sp>
      <p:sp>
        <p:nvSpPr>
          <p:cNvPr id="137" name="Date Placeholder 14"/>
          <p:cNvSpPr>
            <a:spLocks noGrp="1"/>
          </p:cNvSpPr>
          <p:nvPr>
            <p:ph type="dt" sz="half" idx="10"/>
          </p:nvPr>
        </p:nvSpPr>
        <p:spPr/>
        <p:txBody>
          <a:bodyPr/>
          <a:lstStyle/>
          <a:p>
            <a:r>
              <a:rPr lang="en-US"/>
              <a:t>20XX</a:t>
            </a:r>
            <a:endParaRPr lang="en-US" dirty="0"/>
          </a:p>
        </p:txBody>
      </p:sp>
      <p:sp>
        <p:nvSpPr>
          <p:cNvPr id="138" name="Footer Placeholder 15"/>
          <p:cNvSpPr>
            <a:spLocks noGrp="1"/>
          </p:cNvSpPr>
          <p:nvPr>
            <p:ph type="ftr" sz="quarter" idx="11"/>
          </p:nvPr>
        </p:nvSpPr>
        <p:spPr/>
        <p:txBody>
          <a:bodyPr/>
          <a:lstStyle/>
          <a:p>
            <a:r>
              <a:rPr lang="en-US"/>
              <a:t>Sample Footer Text</a:t>
            </a:r>
            <a:endParaRPr lang="en-US" dirty="0"/>
          </a:p>
        </p:txBody>
      </p:sp>
      <p:sp>
        <p:nvSpPr>
          <p:cNvPr id="139" name="Slide Number Placeholder 16"/>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41" name="Rectangle 15"/>
          <p:cNvSpPr/>
          <p:nvPr/>
        </p:nvSpPr>
        <p:spPr>
          <a:xfrm>
            <a:off x="0" y="685800"/>
            <a:ext cx="11494008"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Title 1"/>
          <p:cNvSpPr>
            <a:spLocks noGrp="1"/>
          </p:cNvSpPr>
          <p:nvPr>
            <p:ph type="title"/>
          </p:nvPr>
        </p:nvSpPr>
        <p:spPr>
          <a:xfrm>
            <a:off x="422178" y="365125"/>
            <a:ext cx="10515600" cy="1325563"/>
          </a:xfrm>
        </p:spPr>
        <p:txBody>
          <a:bodyPr>
            <a:normAutofit/>
          </a:bodyPr>
          <a:lstStyle>
            <a:lvl1pPr>
              <a:defRPr sz="5200"/>
            </a:lvl1pPr>
          </a:lstStyle>
          <a:p>
            <a:r>
              <a:rPr lang="en-US"/>
              <a:t>Click to edit Master title style</a:t>
            </a:r>
            <a:endParaRPr lang="en-US" dirty="0"/>
          </a:p>
        </p:txBody>
      </p:sp>
      <p:sp>
        <p:nvSpPr>
          <p:cNvPr id="143" name="Text Placeholder 2"/>
          <p:cNvSpPr>
            <a:spLocks noGrp="1"/>
          </p:cNvSpPr>
          <p:nvPr>
            <p:ph type="body" idx="1"/>
          </p:nvPr>
        </p:nvSpPr>
        <p:spPr>
          <a:xfrm>
            <a:off x="422178" y="1681163"/>
            <a:ext cx="5157787"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a:p>
        </p:txBody>
      </p:sp>
      <p:sp>
        <p:nvSpPr>
          <p:cNvPr id="144" name="Content Placeholder 3"/>
          <p:cNvSpPr>
            <a:spLocks noGrp="1"/>
          </p:cNvSpPr>
          <p:nvPr>
            <p:ph sz="half" idx="2"/>
          </p:nvPr>
        </p:nvSpPr>
        <p:spPr>
          <a:xfrm>
            <a:off x="422178" y="2505075"/>
            <a:ext cx="5157787" cy="3526932"/>
          </a:xfrm>
        </p:spPr>
        <p:txBody>
          <a:bodyPr/>
          <a:lstStyle>
            <a:lvl1pPr>
              <a:defRPr sz="2400"/>
            </a:lvl1pPr>
            <a:lvl2pPr>
              <a:defRPr sz="2200"/>
            </a:lvl2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lang="en-US" dirty="0"/>
          </a:p>
        </p:txBody>
      </p:sp>
      <p:sp>
        <p:nvSpPr>
          <p:cNvPr id="145" name="Text Placeholder 4"/>
          <p:cNvSpPr>
            <a:spLocks noGrp="1"/>
          </p:cNvSpPr>
          <p:nvPr>
            <p:ph type="body" sz="quarter" idx="3"/>
          </p:nvPr>
        </p:nvSpPr>
        <p:spPr>
          <a:xfrm>
            <a:off x="5754590" y="1681163"/>
            <a:ext cx="5183188"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a:p>
        </p:txBody>
      </p:sp>
      <p:sp>
        <p:nvSpPr>
          <p:cNvPr id="146" name="Content Placeholder 5"/>
          <p:cNvSpPr>
            <a:spLocks noGrp="1"/>
          </p:cNvSpPr>
          <p:nvPr>
            <p:ph sz="quarter" idx="4"/>
          </p:nvPr>
        </p:nvSpPr>
        <p:spPr>
          <a:xfrm>
            <a:off x="5754590" y="2505075"/>
            <a:ext cx="5183188" cy="3526932"/>
          </a:xfrm>
        </p:spPr>
        <p:txBody>
          <a:bodyPr/>
          <a:lstStyle>
            <a:lvl1pPr>
              <a:defRPr sz="2400"/>
            </a:lvl1pPr>
            <a:lvl2pPr>
              <a:defRPr sz="2200"/>
            </a:lvl2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lang="en-US" dirty="0"/>
          </a:p>
        </p:txBody>
      </p:sp>
      <p:sp>
        <p:nvSpPr>
          <p:cNvPr id="147" name="Date Placeholder 9"/>
          <p:cNvSpPr>
            <a:spLocks noGrp="1"/>
          </p:cNvSpPr>
          <p:nvPr>
            <p:ph type="dt" sz="half" idx="10"/>
          </p:nvPr>
        </p:nvSpPr>
        <p:spPr/>
        <p:txBody>
          <a:bodyPr/>
          <a:lstStyle/>
          <a:p>
            <a:r>
              <a:rPr lang="en-US"/>
              <a:t>20XX</a:t>
            </a:r>
            <a:endParaRPr lang="en-US" dirty="0"/>
          </a:p>
        </p:txBody>
      </p:sp>
      <p:sp>
        <p:nvSpPr>
          <p:cNvPr id="148" name="Footer Placeholder 10"/>
          <p:cNvSpPr>
            <a:spLocks noGrp="1"/>
          </p:cNvSpPr>
          <p:nvPr>
            <p:ph type="ftr" sz="quarter" idx="11"/>
          </p:nvPr>
        </p:nvSpPr>
        <p:spPr/>
        <p:txBody>
          <a:bodyPr/>
          <a:lstStyle/>
          <a:p>
            <a:r>
              <a:rPr lang="en-US"/>
              <a:t>Sample Footer Text</a:t>
            </a:r>
            <a:endParaRPr lang="en-US" dirty="0"/>
          </a:p>
        </p:txBody>
      </p:sp>
      <p:sp>
        <p:nvSpPr>
          <p:cNvPr id="149" name="Slide Number Placeholder 11"/>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151" name="Title 1"/>
          <p:cNvSpPr>
            <a:spLocks noGrp="1"/>
          </p:cNvSpPr>
          <p:nvPr>
            <p:ph type="title"/>
          </p:nvPr>
        </p:nvSpPr>
        <p:spPr>
          <a:xfrm>
            <a:off x="420624" y="938306"/>
            <a:ext cx="10515600" cy="1325563"/>
          </a:xfrm>
        </p:spPr>
        <p:txBody>
          <a:bodyPr>
            <a:normAutofit/>
          </a:bodyPr>
          <a:lstStyle>
            <a:lvl1pPr>
              <a:defRPr sz="5200"/>
            </a:lvl1pPr>
          </a:lstStyle>
          <a:p>
            <a:r>
              <a:rPr lang="en-US"/>
              <a:t>Click to edit Master title style</a:t>
            </a:r>
            <a:endParaRPr lang="en-US" dirty="0"/>
          </a:p>
        </p:txBody>
      </p:sp>
      <p:sp>
        <p:nvSpPr>
          <p:cNvPr id="152" name="Date Placeholder 7"/>
          <p:cNvSpPr>
            <a:spLocks noGrp="1"/>
          </p:cNvSpPr>
          <p:nvPr>
            <p:ph type="dt" sz="half" idx="10"/>
          </p:nvPr>
        </p:nvSpPr>
        <p:spPr/>
        <p:txBody>
          <a:bodyPr/>
          <a:lstStyle/>
          <a:p>
            <a:r>
              <a:rPr lang="en-US"/>
              <a:t>20XX</a:t>
            </a:r>
            <a:endParaRPr lang="en-US" dirty="0"/>
          </a:p>
        </p:txBody>
      </p:sp>
      <p:sp>
        <p:nvSpPr>
          <p:cNvPr id="153" name="Footer Placeholder 8"/>
          <p:cNvSpPr>
            <a:spLocks noGrp="1"/>
          </p:cNvSpPr>
          <p:nvPr>
            <p:ph type="ftr" sz="quarter" idx="11"/>
          </p:nvPr>
        </p:nvSpPr>
        <p:spPr/>
        <p:txBody>
          <a:bodyPr/>
          <a:lstStyle/>
          <a:p>
            <a:r>
              <a:rPr lang="en-US"/>
              <a:t>Sample Footer Text</a:t>
            </a:r>
            <a:endParaRPr lang="en-US" dirty="0"/>
          </a:p>
        </p:txBody>
      </p:sp>
      <p:sp>
        <p:nvSpPr>
          <p:cNvPr id="154" name="Slide Number Placeholder 9"/>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156" name="Rectangle 1"/>
          <p:cNvSpPr/>
          <p:nvPr/>
        </p:nvSpPr>
        <p:spPr>
          <a:xfrm>
            <a:off x="0"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57" name="Rectangle 2"/>
          <p:cNvSpPr/>
          <p:nvPr/>
        </p:nvSpPr>
        <p:spPr>
          <a:xfrm>
            <a:off x="0" y="0"/>
            <a:ext cx="12188952" cy="6858000"/>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58" name="Date Placeholder 4"/>
          <p:cNvSpPr>
            <a:spLocks noGrp="1"/>
          </p:cNvSpPr>
          <p:nvPr>
            <p:ph type="dt" sz="half" idx="10"/>
          </p:nvPr>
        </p:nvSpPr>
        <p:spPr/>
        <p:txBody>
          <a:bodyPr/>
          <a:lstStyle/>
          <a:p>
            <a:r>
              <a:rPr lang="en-US"/>
              <a:t>20XX</a:t>
            </a:r>
            <a:endParaRPr lang="en-US" dirty="0"/>
          </a:p>
        </p:txBody>
      </p:sp>
      <p:sp>
        <p:nvSpPr>
          <p:cNvPr id="159" name="Footer Placeholder 5"/>
          <p:cNvSpPr>
            <a:spLocks noGrp="1"/>
          </p:cNvSpPr>
          <p:nvPr>
            <p:ph type="ftr" sz="quarter" idx="11"/>
          </p:nvPr>
        </p:nvSpPr>
        <p:spPr/>
        <p:txBody>
          <a:bodyPr/>
          <a:lstStyle/>
          <a:p>
            <a:r>
              <a:rPr lang="en-US"/>
              <a:t>Sample Footer Text</a:t>
            </a:r>
            <a:endParaRPr lang="en-US" dirty="0"/>
          </a:p>
        </p:txBody>
      </p:sp>
      <p:sp>
        <p:nvSpPr>
          <p:cNvPr id="160" name="Slide Number Placeholder 6"/>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162" name="Title 1"/>
          <p:cNvSpPr>
            <a:spLocks noGrp="1"/>
          </p:cNvSpPr>
          <p:nvPr>
            <p:ph type="title"/>
          </p:nvPr>
        </p:nvSpPr>
        <p:spPr>
          <a:xfrm>
            <a:off x="420624" y="457200"/>
            <a:ext cx="10512425" cy="1600200"/>
          </a:xfrm>
        </p:spPr>
        <p:txBody>
          <a:bodyPr anchor="b">
            <a:normAutofit/>
          </a:bodyPr>
          <a:lstStyle>
            <a:lvl1pPr>
              <a:defRPr sz="5200">
                <a:latin typeface="Dante (Headings)2"/>
              </a:defRPr>
            </a:lvl1pPr>
          </a:lstStyle>
          <a:p>
            <a:r>
              <a:rPr lang="en-US"/>
              <a:t>Click to edit Master title style</a:t>
            </a:r>
            <a:endParaRPr lang="en-US" dirty="0"/>
          </a:p>
        </p:txBody>
      </p:sp>
      <p:sp>
        <p:nvSpPr>
          <p:cNvPr id="163" name="Content Placeholder 2"/>
          <p:cNvSpPr>
            <a:spLocks noGrp="1"/>
          </p:cNvSpPr>
          <p:nvPr>
            <p:ph idx="1"/>
          </p:nvPr>
        </p:nvSpPr>
        <p:spPr>
          <a:xfrm>
            <a:off x="4782830" y="2199340"/>
            <a:ext cx="6172200" cy="3661710"/>
          </a:xfrm>
        </p:spPr>
        <p:txBody>
          <a:bodyP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lang="en-US" dirty="0"/>
          </a:p>
        </p:txBody>
      </p:sp>
      <p:sp>
        <p:nvSpPr>
          <p:cNvPr id="164" name="Text Placeholder 3"/>
          <p:cNvSpPr>
            <a:spLocks noGrp="1"/>
          </p:cNvSpPr>
          <p:nvPr>
            <p:ph type="body" sz="half" idx="2"/>
          </p:nvPr>
        </p:nvSpPr>
        <p:spPr>
          <a:xfrm>
            <a:off x="420624" y="2199340"/>
            <a:ext cx="3932237"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a:p>
        </p:txBody>
      </p:sp>
      <p:sp>
        <p:nvSpPr>
          <p:cNvPr id="165" name="Date Placeholder 7"/>
          <p:cNvSpPr>
            <a:spLocks noGrp="1"/>
          </p:cNvSpPr>
          <p:nvPr>
            <p:ph type="dt" sz="half" idx="10"/>
          </p:nvPr>
        </p:nvSpPr>
        <p:spPr/>
        <p:txBody>
          <a:bodyPr/>
          <a:lstStyle/>
          <a:p>
            <a:r>
              <a:rPr lang="en-US"/>
              <a:t>20XX</a:t>
            </a:r>
            <a:endParaRPr lang="en-US" dirty="0"/>
          </a:p>
        </p:txBody>
      </p:sp>
      <p:sp>
        <p:nvSpPr>
          <p:cNvPr id="166" name="Footer Placeholder 8"/>
          <p:cNvSpPr>
            <a:spLocks noGrp="1"/>
          </p:cNvSpPr>
          <p:nvPr>
            <p:ph type="ftr" sz="quarter" idx="11"/>
          </p:nvPr>
        </p:nvSpPr>
        <p:spPr/>
        <p:txBody>
          <a:bodyPr/>
          <a:lstStyle/>
          <a:p>
            <a:r>
              <a:rPr lang="en-US"/>
              <a:t>Sample Footer Text</a:t>
            </a:r>
            <a:endParaRPr lang="en-US" dirty="0"/>
          </a:p>
        </p:txBody>
      </p:sp>
      <p:sp>
        <p:nvSpPr>
          <p:cNvPr id="167" name="Slide Number Placeholder 9"/>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169" name="Title 1"/>
          <p:cNvSpPr>
            <a:spLocks noGrp="1"/>
          </p:cNvSpPr>
          <p:nvPr>
            <p:ph type="title"/>
          </p:nvPr>
        </p:nvSpPr>
        <p:spPr>
          <a:xfrm>
            <a:off x="420624" y="457200"/>
            <a:ext cx="3932237" cy="1600200"/>
          </a:xfrm>
        </p:spPr>
        <p:txBody>
          <a:bodyPr anchor="b">
            <a:normAutofit/>
          </a:bodyPr>
          <a:lstStyle>
            <a:lvl1pPr>
              <a:defRPr sz="4400"/>
            </a:lvl1pPr>
          </a:lstStyle>
          <a:p>
            <a:r>
              <a:rPr lang="en-US"/>
              <a:t>Click to edit Master title style</a:t>
            </a:r>
            <a:endParaRPr lang="en-US" dirty="0"/>
          </a:p>
        </p:txBody>
      </p:sp>
      <p:sp>
        <p:nvSpPr>
          <p:cNvPr id="170" name="Picture Placeholder 2"/>
          <p:cNvSpPr>
            <a:spLocks noGrp="1"/>
          </p:cNvSpPr>
          <p:nvPr>
            <p:ph type="pic" idx="1"/>
          </p:nvPr>
        </p:nvSpPr>
        <p:spPr>
          <a:xfrm>
            <a:off x="4781276" y="987425"/>
            <a:ext cx="6172200" cy="4873625"/>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71" name="Text Placeholder 3"/>
          <p:cNvSpPr>
            <a:spLocks noGrp="1"/>
          </p:cNvSpPr>
          <p:nvPr>
            <p:ph type="body" sz="half" idx="2"/>
          </p:nvPr>
        </p:nvSpPr>
        <p:spPr>
          <a:xfrm>
            <a:off x="420624" y="2199340"/>
            <a:ext cx="3932237"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a:p>
        </p:txBody>
      </p:sp>
      <p:sp>
        <p:nvSpPr>
          <p:cNvPr id="172" name="Date Placeholder 7"/>
          <p:cNvSpPr>
            <a:spLocks noGrp="1"/>
          </p:cNvSpPr>
          <p:nvPr>
            <p:ph type="dt" sz="half" idx="10"/>
          </p:nvPr>
        </p:nvSpPr>
        <p:spPr/>
        <p:txBody>
          <a:bodyPr/>
          <a:lstStyle/>
          <a:p>
            <a:r>
              <a:rPr lang="en-US"/>
              <a:t>20XX</a:t>
            </a:r>
            <a:endParaRPr lang="en-US" dirty="0"/>
          </a:p>
        </p:txBody>
      </p:sp>
      <p:sp>
        <p:nvSpPr>
          <p:cNvPr id="173" name="Footer Placeholder 9"/>
          <p:cNvSpPr>
            <a:spLocks noGrp="1"/>
          </p:cNvSpPr>
          <p:nvPr>
            <p:ph type="ftr" sz="quarter" idx="11"/>
          </p:nvPr>
        </p:nvSpPr>
        <p:spPr/>
        <p:txBody>
          <a:bodyPr/>
          <a:lstStyle/>
          <a:p>
            <a:r>
              <a:rPr lang="en-US"/>
              <a:t>Sample Footer Text</a:t>
            </a:r>
            <a:endParaRPr lang="en-US" dirty="0"/>
          </a:p>
        </p:txBody>
      </p:sp>
      <p:sp>
        <p:nvSpPr>
          <p:cNvPr id="174" name="Slide Number Placeholder 10"/>
          <p:cNvSpPr>
            <a:spLocks noGrp="1"/>
          </p:cNvSpPr>
          <p:nvPr>
            <p:ph type="sldNum" sz="quarter" idx="12"/>
          </p:nvPr>
        </p:nvSpPr>
        <p:spPr/>
        <p:txBody>
          <a:bodyPr/>
          <a:lstStyle/>
          <a:p>
            <a:fld id="{3A4F6043-7A67-491B-98BC-F933DED7226D}" type="slidenum">
              <a:rPr/>
              <a:t>‹#›</a:t>
            </a:fld>
            <a:endParaRPr lang="en-US" dirty="0"/>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8"/>
          <p:cNvSpPr/>
          <p:nvPr/>
        </p:nvSpPr>
        <p:spPr>
          <a:xfrm>
            <a:off x="1524" y="0"/>
            <a:ext cx="12188952" cy="6858000"/>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Rectangle 9"/>
          <p:cNvSpPr/>
          <p:nvPr/>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10" descr="Tag=AccentColor Flavor=Light Target=Line"/>
          <p:cNvCxnSpPr/>
          <p:nvPr/>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5" name="Straight Connector 11" descr="Tag=AccentColor Flavor=Light Target=Line"/>
          <p:cNvCxnSpPr/>
          <p:nvPr/>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6" name="Title Placeholder 1"/>
          <p:cNvSpPr>
            <a:spLocks noGrp="1"/>
          </p:cNvSpPr>
          <p:nvPr>
            <p:ph type="title"/>
          </p:nvPr>
        </p:nvSpPr>
        <p:spPr>
          <a:xfrm>
            <a:off x="420624"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7" name="Text Placeholder 2"/>
          <p:cNvSpPr>
            <a:spLocks noGrp="1"/>
          </p:cNvSpPr>
          <p:nvPr>
            <p:ph type="body" idx="1"/>
          </p:nvPr>
        </p:nvSpPr>
        <p:spPr>
          <a:xfrm>
            <a:off x="420624" y="1825625"/>
            <a:ext cx="10515600" cy="4351338"/>
          </a:xfrm>
          <a:prstGeom prst="rect">
            <a:avLst/>
          </a:prstGeom>
        </p:spPr>
        <p:txBody>
          <a:bodyPr vert="horz" lIns="91440" tIns="45720" rIns="91440" bIns="45720" rtlCol="0">
            <a:normAutofit/>
          </a:body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lang="en-US" dirty="0"/>
          </a:p>
        </p:txBody>
      </p:sp>
      <p:sp>
        <p:nvSpPr>
          <p:cNvPr id="8" name="Date Placeholder 3"/>
          <p:cNvSpPr>
            <a:spLocks noGrp="1"/>
          </p:cNvSpPr>
          <p:nvPr>
            <p:ph type="dt" sz="half" idx="2"/>
          </p:nvPr>
        </p:nvSpPr>
        <p:spPr>
          <a:xfrm>
            <a:off x="420624" y="6217920"/>
            <a:ext cx="2743200" cy="640080"/>
          </a:xfrm>
          <a:prstGeom prst="rect">
            <a:avLst/>
          </a:prstGeom>
        </p:spPr>
        <p:txBody>
          <a:bodyPr vert="horz" lIns="91440" tIns="45720" rIns="91440" bIns="45720" rtlCol="0" anchor="ctr"/>
          <a:lstStyle>
            <a:lvl1pPr algn="l">
              <a:defRPr sz="1200">
                <a:solidFill>
                  <a:schemeClr val="tx2"/>
                </a:solidFill>
              </a:defRPr>
            </a:lvl1pPr>
          </a:lstStyle>
          <a:p>
            <a:r>
              <a:rPr lang="en-US"/>
              <a:t>20XX</a:t>
            </a:r>
            <a:endParaRPr lang="en-US" dirty="0"/>
          </a:p>
        </p:txBody>
      </p:sp>
      <p:sp>
        <p:nvSpPr>
          <p:cNvPr id="9" name="Footer Placeholder 4"/>
          <p:cNvSpPr>
            <a:spLocks noGrp="1"/>
          </p:cNvSpPr>
          <p:nvPr>
            <p:ph type="ftr" sz="quarter" idx="3"/>
          </p:nvPr>
        </p:nvSpPr>
        <p:spPr>
          <a:xfrm>
            <a:off x="3767328" y="6217920"/>
            <a:ext cx="7196328" cy="640080"/>
          </a:xfrm>
          <a:prstGeom prst="rect">
            <a:avLst/>
          </a:prstGeom>
        </p:spPr>
        <p:txBody>
          <a:bodyPr vert="horz" lIns="91440" tIns="45720" rIns="91440" bIns="45720" rtlCol="0" anchor="ctr"/>
          <a:lstStyle>
            <a:lvl1pPr algn="r">
              <a:defRPr sz="1200">
                <a:solidFill>
                  <a:schemeClr val="tx2"/>
                </a:solidFill>
              </a:defRPr>
            </a:lvl1pPr>
          </a:lstStyle>
          <a:p>
            <a:r>
              <a:rPr lang="en-US"/>
              <a:t>Sample Footer Text</a:t>
            </a:r>
            <a:endParaRPr lang="en-US" dirty="0"/>
          </a:p>
        </p:txBody>
      </p:sp>
      <p:sp>
        <p:nvSpPr>
          <p:cNvPr id="10" name="Slide Number Placeholder 5"/>
          <p:cNvSpPr>
            <a:spLocks noGrp="1"/>
          </p:cNvSpPr>
          <p:nvPr>
            <p:ph type="sldNum" sz="quarter" idx="4"/>
          </p:nvPr>
        </p:nvSpPr>
        <p:spPr>
          <a:xfrm>
            <a:off x="11503152" y="-18288"/>
            <a:ext cx="685800" cy="685800"/>
          </a:xfrm>
          <a:prstGeom prst="rect">
            <a:avLst/>
          </a:prstGeom>
        </p:spPr>
        <p:txBody>
          <a:bodyPr vert="horz" lIns="91440" tIns="45720" rIns="91440" bIns="45720" rtlCol="0" anchor="ctr"/>
          <a:lstStyle>
            <a:lvl1pPr algn="ctr">
              <a:defRPr sz="1200">
                <a:solidFill>
                  <a:schemeClr val="tx2"/>
                </a:solidFill>
              </a:defRPr>
            </a:lvl1pPr>
          </a:lstStyle>
          <a:p>
            <a:fld id="{3A4F6043-7A67-491B-98BC-F933DED7226D}" type="slidenum">
              <a:r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5" r:id="rId14"/>
    <p:sldLayoutId id="2147483672" r:id="rId15"/>
  </p:sldLayoutIdLst>
  <p:hf hdr="0" ftr="0" dt="0"/>
  <p:txStyles>
    <p:titleStyle>
      <a:lvl1pPr algn="l" defTabSz="914400" rtl="0" eaLnBrk="1" latinLnBrk="0" hangingPunct="1">
        <a:lnSpc>
          <a:spcPct val="90000"/>
        </a:lnSpc>
        <a:spcBef>
          <a:spcPct val="1"/>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2"/>
        </a:buClr>
        <a:buFont typeface="Wingdings 2" panose="05020102010507070707" pitchFamily="18" charset="2"/>
        <a:buChar char=""/>
        <a:defRPr sz="24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2"/>
        </a:buClr>
        <a:buFont typeface="Wingdings 2" panose="05020102010507070707" pitchFamily="18" charset="2"/>
        <a:buChar char=""/>
        <a:defRPr sz="22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2"/>
        </a:buClr>
        <a:buFont typeface="Wingdings 2" panose="05020102010507070707" pitchFamily="18" charset="2"/>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2"/>
        </a:buClr>
        <a:buFont typeface="Wingdings 2" panose="05020102010507070707" pitchFamily="18" charset="2"/>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4"/>
          <p:cNvSpPr>
            <a:spLocks noGrp="1"/>
          </p:cNvSpPr>
          <p:nvPr>
            <p:ph type="ctrTitle"/>
          </p:nvPr>
        </p:nvSpPr>
        <p:spPr>
          <a:xfrm>
            <a:off x="1322916" y="2381535"/>
            <a:ext cx="5646541" cy="1790952"/>
          </a:xfrm>
        </p:spPr>
        <p:txBody>
          <a:bodyPr>
            <a:normAutofit/>
          </a:bodyPr>
          <a:lstStyle/>
          <a:p>
            <a:pPr marL="72009" indent="0" algn="l" defTabSz="914400">
              <a:lnSpc>
                <a:spcPct val="150000"/>
              </a:lnSpc>
              <a:spcBef>
                <a:spcPts val="0"/>
              </a:spcBef>
              <a:spcAft>
                <a:spcPts val="0"/>
              </a:spcAft>
              <a:buNone/>
            </a:pPr>
            <a:r>
              <a:rPr lang="zh-CN" dirty="0">
                <a:latin typeface="华文行楷" panose="02010800040101010101" pitchFamily="2" charset="-122"/>
                <a:ea typeface="华文行楷" panose="02010800040101010101" pitchFamily="2" charset="-122"/>
              </a:rPr>
              <a:t>你好，朋友</a:t>
            </a:r>
            <a:endParaRPr dirty="0">
              <a:latin typeface="华文行楷" panose="02010800040101010101" pitchFamily="2" charset="-122"/>
              <a:ea typeface="华文行楷" panose="02010800040101010101" pitchFamily="2" charset="-122"/>
            </a:endParaRPr>
          </a:p>
        </p:txBody>
      </p:sp>
      <p:pic>
        <p:nvPicPr>
          <p:cNvPr id="23" name="Picture Placeholder 10" descr="A white couch with a vase of flowers on a table"/>
          <p:cNvPicPr>
            <a:picLocks noGrp="1" noChangeAspect="1"/>
          </p:cNvPicPr>
          <p:nvPr>
            <p:ph type="pic" sz="quarter" idx="13"/>
          </p:nvPr>
        </p:nvPicPr>
        <p:blipFill>
          <a:blip r:embed="rId3"/>
          <a:srcRect t="29" b="29"/>
          <a:stretch/>
        </p:blipFill>
        <p:spPr/>
      </p:pic>
    </p:spTree>
  </p:cSld>
  <p:clrMapOvr>
    <a:masterClrMapping/>
  </p:clrMapOvr>
  <mc:AlternateContent xmlns:mc="http://schemas.openxmlformats.org/markup-compatibility/2006">
    <mc:Choice xmlns:p14="http://schemas.microsoft.com/office/powerpoint/2010/main" Requires="p14">
      <p:transition spd="slow" p14:dur="2000" advTm="5865"/>
    </mc:Choice>
    <mc:Fallback>
      <p:transition spd="slow" advTm="586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p:cNvSpPr>
            <a:spLocks noGrp="1"/>
          </p:cNvSpPr>
          <p:nvPr>
            <p:ph type="title"/>
          </p:nvPr>
        </p:nvSpPr>
        <p:spPr>
          <a:xfrm>
            <a:off x="3874892" y="4233680"/>
            <a:ext cx="4333033" cy="1655327"/>
          </a:xfrm>
        </p:spPr>
        <p:txBody>
          <a:bodyPr/>
          <a:lstStyle/>
          <a:p>
            <a:pPr>
              <a:buNone/>
            </a:pPr>
            <a:r>
              <a:rPr lang="zh-CN" dirty="0">
                <a:latin typeface="字体管家夕禾 (非商业使用)" panose="02010600010101010101" pitchFamily="2" charset="-122"/>
                <a:ea typeface="字体管家夕禾 (非商业使用)" panose="02010600010101010101" pitchFamily="2" charset="-122"/>
              </a:rPr>
              <a:t>草悟暮语</a:t>
            </a:r>
            <a:endParaRPr dirty="0">
              <a:latin typeface="字体管家夕禾 (非商业使用)" panose="02010600010101010101" pitchFamily="2" charset="-122"/>
              <a:ea typeface="字体管家夕禾 (非商业使用)" panose="02010600010101010101" pitchFamily="2" charset="-122"/>
            </a:endParaRPr>
          </a:p>
        </p:txBody>
      </p:sp>
      <p:pic>
        <p:nvPicPr>
          <p:cNvPr id="5" name="图片 4" descr="卡通人物&#10;&#10;中度可信度描述已自动生成">
            <a:extLst>
              <a:ext uri="{FF2B5EF4-FFF2-40B4-BE49-F238E27FC236}">
                <a16:creationId xmlns:a16="http://schemas.microsoft.com/office/drawing/2014/main" id="{15584EB2-E3EA-7162-A7E8-756F828807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1954" y="231912"/>
            <a:ext cx="4108089" cy="425254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90"/>
    </mc:Choice>
    <mc:Fallback xmlns="">
      <p:transition spd="slow" advTm="269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A4EED6-D3C6-129B-4E07-E73FA11BA4A6}"/>
              </a:ext>
            </a:extLst>
          </p:cNvPr>
          <p:cNvSpPr>
            <a:spLocks noGrp="1"/>
          </p:cNvSpPr>
          <p:nvPr>
            <p:ph type="title"/>
          </p:nvPr>
        </p:nvSpPr>
        <p:spPr>
          <a:xfrm>
            <a:off x="1085129" y="1985749"/>
            <a:ext cx="8534136" cy="2549680"/>
          </a:xfrm>
        </p:spPr>
        <p:txBody>
          <a:bodyPr/>
          <a:lstStyle/>
          <a:p>
            <a:r>
              <a:rPr lang="zh-CN" altLang="en-US" sz="6000" dirty="0">
                <a:latin typeface="华文新魏" panose="02010800040101010101" pitchFamily="2" charset="-122"/>
                <a:ea typeface="华文新魏" panose="02010800040101010101" pitchFamily="2" charset="-122"/>
              </a:rPr>
              <a:t>草悟暮语是一款智能应用，帮助用户了解植物</a:t>
            </a:r>
            <a:endParaRPr lang="en-US" sz="6000"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870332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4"/>
          <p:cNvSpPr>
            <a:spLocks noGrp="1"/>
          </p:cNvSpPr>
          <p:nvPr>
            <p:ph type="ctrTitle"/>
          </p:nvPr>
        </p:nvSpPr>
        <p:spPr/>
        <p:txBody>
          <a:bodyPr/>
          <a:lstStyle/>
          <a:p>
            <a:r>
              <a:rPr lang="zh-CN" altLang="en-US" dirty="0">
                <a:latin typeface="华文楷体" panose="02010600040101010101" pitchFamily="2" charset="-122"/>
                <a:ea typeface="华文楷体" panose="02010600040101010101" pitchFamily="2" charset="-122"/>
              </a:rPr>
              <a:t>聊天机器人</a:t>
            </a:r>
            <a:endParaRPr dirty="0">
              <a:latin typeface="华文楷体" panose="02010600040101010101" pitchFamily="2" charset="-122"/>
              <a:ea typeface="华文楷体" panose="02010600040101010101" pitchFamily="2" charset="-122"/>
            </a:endParaRPr>
          </a:p>
        </p:txBody>
      </p:sp>
      <p:sp>
        <p:nvSpPr>
          <p:cNvPr id="39" name="Subtitle 2"/>
          <p:cNvSpPr>
            <a:spLocks noGrp="1"/>
          </p:cNvSpPr>
          <p:nvPr>
            <p:ph type="body" sz="quarter" idx="10"/>
          </p:nvPr>
        </p:nvSpPr>
        <p:spPr>
          <a:xfrm>
            <a:off x="422275" y="4148138"/>
            <a:ext cx="5673725" cy="976596"/>
          </a:xfrm>
        </p:spPr>
        <p:txBody>
          <a:bodyPr>
            <a:normAutofit/>
          </a:bodyPr>
          <a:lstStyle/>
          <a:p>
            <a:r>
              <a:rPr lang="zh-CN" altLang="en-US" dirty="0">
                <a:latin typeface="华文楷体" panose="02010600040101010101" pitchFamily="2" charset="-122"/>
                <a:ea typeface="华文楷体" panose="02010600040101010101" pitchFamily="2" charset="-122"/>
              </a:rPr>
              <a:t>用户可以通过文字或图片快速识别植物类型，了解其生长状况与养护方法。</a:t>
            </a:r>
            <a:endParaRPr dirty="0">
              <a:latin typeface="华文楷体" panose="02010600040101010101" pitchFamily="2" charset="-122"/>
              <a:ea typeface="华文楷体" panose="02010600040101010101" pitchFamily="2" charset="-122"/>
            </a:endParaRPr>
          </a:p>
        </p:txBody>
      </p:sp>
      <p:pic>
        <p:nvPicPr>
          <p:cNvPr id="2" name="5e7c7e4b2fc678095b93d6e7c253b691">
            <a:hlinkClick r:id="" action="ppaction://media"/>
            <a:extLst>
              <a:ext uri="{FF2B5EF4-FFF2-40B4-BE49-F238E27FC236}">
                <a16:creationId xmlns:a16="http://schemas.microsoft.com/office/drawing/2014/main" id="{545A8C75-19BC-AF3C-8B1D-92A05E32366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424033" y="187301"/>
            <a:ext cx="2985496" cy="613161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19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inVertical)">
                                      <p:cBhvr>
                                        <p:cTn id="11" dur="500"/>
                                        <p:tgtEl>
                                          <p:spTgt spid="38"/>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39">
                                            <p:txEl>
                                              <p:pRg st="0" end="0"/>
                                            </p:txEl>
                                          </p:spTgt>
                                        </p:tgtEl>
                                        <p:attrNameLst>
                                          <p:attrName>style.visibility</p:attrName>
                                        </p:attrNameLst>
                                      </p:cBhvr>
                                      <p:to>
                                        <p:strVal val="visible"/>
                                      </p:to>
                                    </p:set>
                                    <p:animEffect transition="in" filter="barn(inVertical)">
                                      <p:cBhvr>
                                        <p:cTn id="16" dur="500"/>
                                        <p:tgtEl>
                                          <p:spTgt spid="3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2"/>
                </p:tgtEl>
              </p:cMediaNode>
            </p:video>
            <p:seq concurrent="1" nextAc="seek">
              <p:cTn id="18" restart="whenNotActive" fill="hold" evtFilter="cancelBubble" nodeType="interactiveSeq">
                <p:stCondLst>
                  <p:cond evt="onClick" delay="0">
                    <p:tgtEl>
                      <p:spTgt spid="2"/>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2"/>
                                        </p:tgtEl>
                                      </p:cBhvr>
                                    </p:cmd>
                                  </p:childTnLst>
                                </p:cTn>
                              </p:par>
                            </p:childTnLst>
                          </p:cTn>
                        </p:par>
                      </p:childTnLst>
                    </p:cTn>
                  </p:par>
                </p:childTnLst>
              </p:cTn>
              <p:nextCondLst>
                <p:cond evt="onClick" delay="0">
                  <p:tgtEl>
                    <p:spTgt spid="2"/>
                  </p:tgtEl>
                </p:cond>
              </p:nextCondLst>
            </p:seq>
          </p:childTnLst>
        </p:cTn>
      </p:par>
    </p:tnLst>
    <p:bldLst>
      <p:bldP spid="3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4"/>
          <p:cNvSpPr>
            <a:spLocks noGrp="1"/>
          </p:cNvSpPr>
          <p:nvPr>
            <p:ph type="ctrTitle"/>
          </p:nvPr>
        </p:nvSpPr>
        <p:spPr/>
        <p:txBody>
          <a:bodyPr/>
          <a:lstStyle/>
          <a:p>
            <a:r>
              <a:rPr lang="zh-CN" altLang="en-US" dirty="0">
                <a:latin typeface="华文楷体" panose="02010600040101010101" pitchFamily="2" charset="-122"/>
                <a:ea typeface="华文楷体" panose="02010600040101010101" pitchFamily="2" charset="-122"/>
              </a:rPr>
              <a:t>博客</a:t>
            </a:r>
            <a:endParaRPr dirty="0">
              <a:latin typeface="华文楷体" panose="02010600040101010101" pitchFamily="2" charset="-122"/>
              <a:ea typeface="华文楷体" panose="02010600040101010101" pitchFamily="2" charset="-122"/>
            </a:endParaRPr>
          </a:p>
        </p:txBody>
      </p:sp>
      <p:sp>
        <p:nvSpPr>
          <p:cNvPr id="39" name="Subtitle 2"/>
          <p:cNvSpPr>
            <a:spLocks noGrp="1"/>
          </p:cNvSpPr>
          <p:nvPr>
            <p:ph type="body" sz="quarter" idx="10"/>
          </p:nvPr>
        </p:nvSpPr>
        <p:spPr/>
        <p:txBody>
          <a:bodyPr/>
          <a:lstStyle/>
          <a:p>
            <a:r>
              <a:rPr lang="zh-CN" altLang="en-US" dirty="0">
                <a:latin typeface="华文楷体" panose="02010600040101010101" pitchFamily="2" charset="-122"/>
                <a:ea typeface="华文楷体" panose="02010600040101010101" pitchFamily="2" charset="-122"/>
              </a:rPr>
              <a:t>涵盖种植技巧等相关的文章。可以实时问答用户不理解的概念。</a:t>
            </a:r>
            <a:endParaRPr dirty="0">
              <a:latin typeface="华文楷体" panose="02010600040101010101" pitchFamily="2" charset="-122"/>
              <a:ea typeface="华文楷体" panose="02010600040101010101" pitchFamily="2" charset="-122"/>
            </a:endParaRPr>
          </a:p>
        </p:txBody>
      </p:sp>
      <p:pic>
        <p:nvPicPr>
          <p:cNvPr id="4" name="3ba561fb5dd6b764f35bf81463185391">
            <a:hlinkClick r:id="" action="ppaction://media"/>
            <a:extLst>
              <a:ext uri="{FF2B5EF4-FFF2-40B4-BE49-F238E27FC236}">
                <a16:creationId xmlns:a16="http://schemas.microsoft.com/office/drawing/2014/main" id="{F988C18D-480C-F006-DBA1-D961E54DD3A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198844" y="249029"/>
            <a:ext cx="3121973" cy="6322373"/>
          </a:xfrm>
          <a:prstGeom prst="rect">
            <a:avLst/>
          </a:prstGeom>
        </p:spPr>
      </p:pic>
    </p:spTree>
    <p:extLst>
      <p:ext uri="{BB962C8B-B14F-4D97-AF65-F5344CB8AC3E}">
        <p14:creationId xmlns:p14="http://schemas.microsoft.com/office/powerpoint/2010/main" val="2815047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82"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inVertical)">
                                      <p:cBhvr>
                                        <p:cTn id="11" dur="500"/>
                                        <p:tgtEl>
                                          <p:spTgt spid="38"/>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39">
                                            <p:txEl>
                                              <p:pRg st="0" end="0"/>
                                            </p:txEl>
                                          </p:spTgt>
                                        </p:tgtEl>
                                        <p:attrNameLst>
                                          <p:attrName>style.visibility</p:attrName>
                                        </p:attrNameLst>
                                      </p:cBhvr>
                                      <p:to>
                                        <p:strVal val="visible"/>
                                      </p:to>
                                    </p:set>
                                    <p:animEffect transition="in" filter="barn(inVertical)">
                                      <p:cBhvr>
                                        <p:cTn id="16" dur="500"/>
                                        <p:tgtEl>
                                          <p:spTgt spid="3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4"/>
                </p:tgtEl>
              </p:cMediaNode>
            </p:video>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4"/>
                                        </p:tgtEl>
                                      </p:cBhvr>
                                    </p:cmd>
                                  </p:childTnLst>
                                </p:cTn>
                              </p:par>
                            </p:childTnLst>
                          </p:cTn>
                        </p:par>
                      </p:childTnLst>
                    </p:cTn>
                  </p:par>
                </p:childTnLst>
              </p:cTn>
              <p:nextCondLst>
                <p:cond evt="onClick" delay="0">
                  <p:tgtEl>
                    <p:spTgt spid="4"/>
                  </p:tgtEl>
                </p:cond>
              </p:nextCondLst>
            </p:seq>
          </p:childTnLst>
        </p:cTn>
      </p:par>
    </p:tnLst>
    <p:bldLst>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4"/>
          <p:cNvSpPr>
            <a:spLocks noGrp="1"/>
          </p:cNvSpPr>
          <p:nvPr>
            <p:ph type="ctrTitle"/>
          </p:nvPr>
        </p:nvSpPr>
        <p:spPr>
          <a:xfrm>
            <a:off x="422897" y="3029803"/>
            <a:ext cx="5646541" cy="850954"/>
          </a:xfrm>
        </p:spPr>
        <p:txBody>
          <a:bodyPr/>
          <a:lstStyle/>
          <a:p>
            <a:r>
              <a:rPr lang="zh-CN" altLang="en-US" dirty="0">
                <a:latin typeface="华文楷体" panose="02010600040101010101" pitchFamily="2" charset="-122"/>
                <a:ea typeface="华文楷体" panose="02010600040101010101" pitchFamily="2" charset="-122"/>
              </a:rPr>
              <a:t>扫描</a:t>
            </a:r>
            <a:endParaRPr dirty="0">
              <a:latin typeface="华文楷体" panose="02010600040101010101" pitchFamily="2" charset="-122"/>
              <a:ea typeface="华文楷体" panose="02010600040101010101" pitchFamily="2" charset="-122"/>
            </a:endParaRPr>
          </a:p>
        </p:txBody>
      </p:sp>
      <p:sp>
        <p:nvSpPr>
          <p:cNvPr id="39" name="Subtitle 2"/>
          <p:cNvSpPr>
            <a:spLocks noGrp="1"/>
          </p:cNvSpPr>
          <p:nvPr>
            <p:ph type="body" sz="quarter" idx="10"/>
          </p:nvPr>
        </p:nvSpPr>
        <p:spPr/>
        <p:txBody>
          <a:bodyPr>
            <a:normAutofit fontScale="92500" lnSpcReduction="10000"/>
          </a:bodyPr>
          <a:lstStyle/>
          <a:p>
            <a:r>
              <a:rPr lang="zh-CN" altLang="en-US" dirty="0">
                <a:latin typeface="华文楷体" panose="02010600040101010101" pitchFamily="2" charset="-122"/>
                <a:ea typeface="华文楷体" panose="02010600040101010101" pitchFamily="2" charset="-122"/>
              </a:rPr>
              <a:t>用户不仅可以通过图片识别植物，快速获取该植物的百科信息，还能获得包含花语的相关卡片。在卡片界面，用户可以聆听他人分享的植物培养故事。</a:t>
            </a:r>
            <a:endParaRPr dirty="0">
              <a:latin typeface="华文楷体" panose="02010600040101010101" pitchFamily="2" charset="-122"/>
              <a:ea typeface="华文楷体" panose="02010600040101010101" pitchFamily="2" charset="-122"/>
            </a:endParaRPr>
          </a:p>
        </p:txBody>
      </p:sp>
      <p:pic>
        <p:nvPicPr>
          <p:cNvPr id="4" name="f7606f5e245b1ddf414294187f4a5348">
            <a:hlinkClick r:id="" action="ppaction://media"/>
            <a:extLst>
              <a:ext uri="{FF2B5EF4-FFF2-40B4-BE49-F238E27FC236}">
                <a16:creationId xmlns:a16="http://schemas.microsoft.com/office/drawing/2014/main" id="{58E1D473-D5BC-9C61-0F12-903242AEFAB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294379" y="192561"/>
            <a:ext cx="3176564" cy="6256006"/>
          </a:xfrm>
          <a:prstGeom prst="rect">
            <a:avLst/>
          </a:prstGeom>
        </p:spPr>
      </p:pic>
    </p:spTree>
    <p:extLst>
      <p:ext uri="{BB962C8B-B14F-4D97-AF65-F5344CB8AC3E}">
        <p14:creationId xmlns:p14="http://schemas.microsoft.com/office/powerpoint/2010/main" val="29354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65"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inVertical)">
                                      <p:cBhvr>
                                        <p:cTn id="11" dur="500"/>
                                        <p:tgtEl>
                                          <p:spTgt spid="38"/>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39">
                                            <p:txEl>
                                              <p:pRg st="0" end="0"/>
                                            </p:txEl>
                                          </p:spTgt>
                                        </p:tgtEl>
                                        <p:attrNameLst>
                                          <p:attrName>style.visibility</p:attrName>
                                        </p:attrNameLst>
                                      </p:cBhvr>
                                      <p:to>
                                        <p:strVal val="visible"/>
                                      </p:to>
                                    </p:set>
                                    <p:animEffect transition="in" filter="barn(inVertical)">
                                      <p:cBhvr>
                                        <p:cTn id="16" dur="500"/>
                                        <p:tgtEl>
                                          <p:spTgt spid="3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4"/>
                </p:tgtEl>
              </p:cMediaNode>
            </p:video>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4"/>
                                        </p:tgtEl>
                                      </p:cBhvr>
                                    </p:cmd>
                                  </p:childTnLst>
                                </p:cTn>
                              </p:par>
                            </p:childTnLst>
                          </p:cTn>
                        </p:par>
                      </p:childTnLst>
                    </p:cTn>
                  </p:par>
                </p:childTnLst>
              </p:cTn>
              <p:nextCondLst>
                <p:cond evt="onClick" delay="0">
                  <p:tgtEl>
                    <p:spTgt spid="4"/>
                  </p:tgtEl>
                </p:cond>
              </p:nextCondLst>
            </p:seq>
          </p:childTnLst>
        </p:cTn>
      </p:par>
    </p:tnLst>
    <p:bldLst>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p:cNvSpPr>
            <a:spLocks noGrp="1"/>
          </p:cNvSpPr>
          <p:nvPr>
            <p:ph type="title"/>
          </p:nvPr>
        </p:nvSpPr>
        <p:spPr>
          <a:xfrm>
            <a:off x="491135" y="4742596"/>
            <a:ext cx="7131139" cy="975815"/>
          </a:xfrm>
        </p:spPr>
        <p:txBody>
          <a:bodyPr>
            <a:normAutofit/>
          </a:bodyPr>
          <a:lstStyle/>
          <a:p>
            <a:r>
              <a:rPr lang="zh-CN" altLang="en-US" dirty="0">
                <a:latin typeface="华文楷体" panose="02010600040101010101" pitchFamily="2" charset="-122"/>
                <a:ea typeface="华文楷体" panose="02010600040101010101" pitchFamily="2" charset="-122"/>
              </a:rPr>
              <a:t>让播种成为您每一天的开始</a:t>
            </a:r>
            <a:endParaRPr dirty="0">
              <a:latin typeface="华文楷体" panose="02010600040101010101" pitchFamily="2" charset="-122"/>
              <a:ea typeface="华文楷体" panose="02010600040101010101" pitchFamily="2" charset="-122"/>
            </a:endParaRPr>
          </a:p>
        </p:txBody>
      </p:sp>
      <p:pic>
        <p:nvPicPr>
          <p:cNvPr id="3" name="图片 2" descr="卡通人物&#10;&#10;中度可信度描述已自动生成">
            <a:extLst>
              <a:ext uri="{FF2B5EF4-FFF2-40B4-BE49-F238E27FC236}">
                <a16:creationId xmlns:a16="http://schemas.microsoft.com/office/drawing/2014/main" id="{F93731F3-41FE-E9DD-2AB5-59CBB01F37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4923" y="1716377"/>
            <a:ext cx="2742857" cy="274285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theme/theme1.xml><?xml version="1.0" encoding="utf-8"?>
<a:theme xmlns:a="http://schemas.openxmlformats.org/drawingml/2006/main" name="OffsetVTI">
  <a:themeElements>
    <a:clrScheme name="Custom 20">
      <a:dk1>
        <a:srgbClr val="000000"/>
      </a:dk1>
      <a:lt1>
        <a:sysClr val="window" lastClr="FFFFFF"/>
      </a:lt1>
      <a:dk2>
        <a:srgbClr val="2C3948"/>
      </a:dk2>
      <a:lt2>
        <a:srgbClr val="F4F4F4"/>
      </a:lt2>
      <a:accent1>
        <a:srgbClr val="F49D90"/>
      </a:accent1>
      <a:accent2>
        <a:srgbClr val="D6947C"/>
      </a:accent2>
      <a:accent3>
        <a:srgbClr val="BF8484"/>
      </a:accent3>
      <a:accent4>
        <a:srgbClr val="96A9AA"/>
      </a:accent4>
      <a:accent5>
        <a:srgbClr val="DD796C"/>
      </a:accent5>
      <a:accent6>
        <a:srgbClr val="D09145"/>
      </a:accent6>
      <a:hlink>
        <a:srgbClr val="DF686A"/>
      </a:hlink>
      <a:folHlink>
        <a:srgbClr val="F93F1C"/>
      </a:folHlink>
    </a:clrScheme>
    <a:fontScheme name="Dante">
      <a:majorFont>
        <a:latin typeface="Dante"/>
        <a:ea typeface=""/>
        <a:cs typeface=""/>
      </a:majorFont>
      <a:minorFont>
        <a:latin typeface="Dan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1553</TotalTime>
  <Words>336</Words>
  <Application>Microsoft Office PowerPoint</Application>
  <PresentationFormat>宽屏</PresentationFormat>
  <Paragraphs>19</Paragraphs>
  <Slides>7</Slides>
  <Notes>6</Notes>
  <HiddenSlides>0</HiddenSlides>
  <MMClips>3</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7</vt:i4>
      </vt:variant>
    </vt:vector>
  </HeadingPairs>
  <TitlesOfParts>
    <vt:vector size="18" baseType="lpstr">
      <vt:lpstr>Dante (Headings)2</vt:lpstr>
      <vt:lpstr>Helvetica Neue Medium</vt:lpstr>
      <vt:lpstr>华文楷体</vt:lpstr>
      <vt:lpstr>华文新魏</vt:lpstr>
      <vt:lpstr>华文行楷</vt:lpstr>
      <vt:lpstr>字体管家夕禾 (非商业使用)</vt:lpstr>
      <vt:lpstr>Arial</vt:lpstr>
      <vt:lpstr>Calibri</vt:lpstr>
      <vt:lpstr>Dante</vt:lpstr>
      <vt:lpstr>Wingdings 2</vt:lpstr>
      <vt:lpstr>OffsetVTI</vt:lpstr>
      <vt:lpstr>你好，朋友</vt:lpstr>
      <vt:lpstr>草悟暮语</vt:lpstr>
      <vt:lpstr>草悟暮语是一款智能应用，帮助用户了解植物</vt:lpstr>
      <vt:lpstr>聊天机器人</vt:lpstr>
      <vt:lpstr>博客</vt:lpstr>
      <vt:lpstr>扫描</vt:lpstr>
      <vt:lpstr>让播种成为您每一天的开始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朱芃铭</dc:creator>
  <cp:lastModifiedBy>芃铭 朱</cp:lastModifiedBy>
  <cp:revision>9</cp:revision>
  <dcterms:created xsi:type="dcterms:W3CDTF">2024-06-08T21:29:15Z</dcterms:created>
  <dcterms:modified xsi:type="dcterms:W3CDTF">2024-06-10T06:27:18Z</dcterms:modified>
</cp:coreProperties>
</file>